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2.xml" ContentType="application/vnd.openxmlformats-officedocument.drawingml.diagramData+xml"/>
  <Override PartName="/ppt/drawings/drawing1.xml" ContentType="application/vnd.openxmlformats-officedocument.drawingml.chartshapes+xml"/>
  <Override PartName="/ppt/slideLayouts/slideLayout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70" r:id="rId6"/>
    <p:sldId id="263" r:id="rId7"/>
    <p:sldId id="1708" r:id="rId8"/>
    <p:sldId id="1710" r:id="rId9"/>
    <p:sldId id="301" r:id="rId10"/>
    <p:sldId id="1704" r:id="rId11"/>
    <p:sldId id="1712" r:id="rId12"/>
    <p:sldId id="1692" r:id="rId13"/>
    <p:sldId id="1716" r:id="rId14"/>
    <p:sldId id="1696" r:id="rId15"/>
    <p:sldId id="257" r:id="rId16"/>
    <p:sldId id="260" r:id="rId17"/>
    <p:sldId id="258" r:id="rId18"/>
    <p:sldId id="259" r:id="rId19"/>
    <p:sldId id="1699" r:id="rId20"/>
    <p:sldId id="1701" r:id="rId21"/>
    <p:sldId id="1703" r:id="rId22"/>
    <p:sldId id="1714" r:id="rId23"/>
    <p:sldId id="1698" r:id="rId24"/>
    <p:sldId id="1702" r:id="rId25"/>
    <p:sldId id="1709" r:id="rId26"/>
    <p:sldId id="1697" r:id="rId27"/>
    <p:sldId id="1711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D55B1-5654-4FC1-A10A-DA55697E1CD2}" v="563" dt="2019-08-01T23:19:14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180" autoAdjust="0"/>
  </p:normalViewPr>
  <p:slideViewPr>
    <p:cSldViewPr snapToGrid="0" snapToObjects="1">
      <p:cViewPr varScale="1">
        <p:scale>
          <a:sx n="84" d="100"/>
          <a:sy n="84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di Silva" userId="S::endi.silva@dir.texas.gov::3693699a-ea58-4ad8-b1ef-7b160a2fc96a" providerId="AD" clId="Web-{083B2F64-85DB-4056-8F5F-2104443D3731}"/>
    <pc:docChg chg="modSld">
      <pc:chgData name="Endi Silva" userId="S::endi.silva@dir.texas.gov::3693699a-ea58-4ad8-b1ef-7b160a2fc96a" providerId="AD" clId="Web-{083B2F64-85DB-4056-8F5F-2104443D3731}" dt="2019-07-28T19:37:56.102" v="2"/>
      <pc:docMkLst>
        <pc:docMk/>
      </pc:docMkLst>
      <pc:sldChg chg="addSp delSp modSp">
        <pc:chgData name="Endi Silva" userId="S::endi.silva@dir.texas.gov::3693699a-ea58-4ad8-b1ef-7b160a2fc96a" providerId="AD" clId="Web-{083B2F64-85DB-4056-8F5F-2104443D3731}" dt="2019-07-28T19:37:56.102" v="2"/>
        <pc:sldMkLst>
          <pc:docMk/>
          <pc:sldMk cId="3751700120" sldId="263"/>
        </pc:sldMkLst>
        <pc:picChg chg="add del mod">
          <ac:chgData name="Endi Silva" userId="S::endi.silva@dir.texas.gov::3693699a-ea58-4ad8-b1ef-7b160a2fc96a" providerId="AD" clId="Web-{083B2F64-85DB-4056-8F5F-2104443D3731}" dt="2019-07-28T19:37:56.102" v="2"/>
          <ac:picMkLst>
            <pc:docMk/>
            <pc:sldMk cId="3751700120" sldId="263"/>
            <ac:picMk id="4" creationId="{4060F382-AB78-40D8-BA52-85E7EC80F752}"/>
          </ac:picMkLst>
        </pc:picChg>
        <pc:picChg chg="del">
          <ac:chgData name="Endi Silva" userId="S::endi.silva@dir.texas.gov::3693699a-ea58-4ad8-b1ef-7b160a2fc96a" providerId="AD" clId="Web-{083B2F64-85DB-4056-8F5F-2104443D3731}" dt="2019-07-28T19:36:26.268" v="0"/>
          <ac:picMkLst>
            <pc:docMk/>
            <pc:sldMk cId="3751700120" sldId="263"/>
            <ac:picMk id="8" creationId="{00000000-0000-0000-0000-000000000000}"/>
          </ac:picMkLst>
        </pc:picChg>
      </pc:sldChg>
    </pc:docChg>
  </pc:docChgLst>
  <pc:docChgLst>
    <pc:chgData name="Tessa Lopez" userId="e884024a-c2dc-4df6-9ab9-3fa1a85da28e" providerId="ADAL" clId="{8F7D55B1-5654-4FC1-A10A-DA55697E1CD2}"/>
    <pc:docChg chg="undo custSel addSld delSld modSld sldOrd delMainMaster">
      <pc:chgData name="Tessa Lopez" userId="e884024a-c2dc-4df6-9ab9-3fa1a85da28e" providerId="ADAL" clId="{8F7D55B1-5654-4FC1-A10A-DA55697E1CD2}" dt="2019-08-01T23:19:14.394" v="5219"/>
      <pc:docMkLst>
        <pc:docMk/>
      </pc:docMkLst>
      <pc:sldChg chg="modSp">
        <pc:chgData name="Tessa Lopez" userId="e884024a-c2dc-4df6-9ab9-3fa1a85da28e" providerId="ADAL" clId="{8F7D55B1-5654-4FC1-A10A-DA55697E1CD2}" dt="2019-07-26T18:47:24.363" v="2526" actId="962"/>
        <pc:sldMkLst>
          <pc:docMk/>
          <pc:sldMk cId="1888770340" sldId="257"/>
        </pc:sldMkLst>
        <pc:graphicFrameChg chg="mod">
          <ac:chgData name="Tessa Lopez" userId="e884024a-c2dc-4df6-9ab9-3fa1a85da28e" providerId="ADAL" clId="{8F7D55B1-5654-4FC1-A10A-DA55697E1CD2}" dt="2019-07-26T18:46:54.302" v="2400" actId="962"/>
          <ac:graphicFrameMkLst>
            <pc:docMk/>
            <pc:sldMk cId="1888770340" sldId="257"/>
            <ac:graphicFrameMk id="7" creationId="{6AAE45F0-1429-4A23-B55A-99B891BFC830}"/>
          </ac:graphicFrameMkLst>
        </pc:graphicFrameChg>
        <pc:graphicFrameChg chg="mod">
          <ac:chgData name="Tessa Lopez" userId="e884024a-c2dc-4df6-9ab9-3fa1a85da28e" providerId="ADAL" clId="{8F7D55B1-5654-4FC1-A10A-DA55697E1CD2}" dt="2019-07-26T18:47:24.363" v="2526" actId="962"/>
          <ac:graphicFrameMkLst>
            <pc:docMk/>
            <pc:sldMk cId="1888770340" sldId="257"/>
            <ac:graphicFrameMk id="10" creationId="{C997D9F3-C4B8-4A34-A38D-E0A9282AD6B9}"/>
          </ac:graphicFrameMkLst>
        </pc:graphicFrameChg>
      </pc:sldChg>
      <pc:sldChg chg="modSp">
        <pc:chgData name="Tessa Lopez" userId="e884024a-c2dc-4df6-9ab9-3fa1a85da28e" providerId="ADAL" clId="{8F7D55B1-5654-4FC1-A10A-DA55697E1CD2}" dt="2019-07-26T18:56:29.707" v="2809" actId="12100"/>
        <pc:sldMkLst>
          <pc:docMk/>
          <pc:sldMk cId="962415702" sldId="258"/>
        </pc:sldMkLst>
        <pc:graphicFrameChg chg="mod">
          <ac:chgData name="Tessa Lopez" userId="e884024a-c2dc-4df6-9ab9-3fa1a85da28e" providerId="ADAL" clId="{8F7D55B1-5654-4FC1-A10A-DA55697E1CD2}" dt="2019-07-26T18:56:29.707" v="2809" actId="12100"/>
          <ac:graphicFrameMkLst>
            <pc:docMk/>
            <pc:sldMk cId="962415702" sldId="258"/>
            <ac:graphicFrameMk id="5" creationId="{9F19D028-0BB9-4D64-9604-5C06639F413D}"/>
          </ac:graphicFrameMkLst>
        </pc:graphicFrameChg>
      </pc:sldChg>
      <pc:sldChg chg="modSp">
        <pc:chgData name="Tessa Lopez" userId="e884024a-c2dc-4df6-9ab9-3fa1a85da28e" providerId="ADAL" clId="{8F7D55B1-5654-4FC1-A10A-DA55697E1CD2}" dt="2019-07-26T19:18:18.366" v="3267" actId="207"/>
        <pc:sldMkLst>
          <pc:docMk/>
          <pc:sldMk cId="3008024702" sldId="259"/>
        </pc:sldMkLst>
        <pc:graphicFrameChg chg="mod">
          <ac:chgData name="Tessa Lopez" userId="e884024a-c2dc-4df6-9ab9-3fa1a85da28e" providerId="ADAL" clId="{8F7D55B1-5654-4FC1-A10A-DA55697E1CD2}" dt="2019-07-26T19:18:18.366" v="3267" actId="207"/>
          <ac:graphicFrameMkLst>
            <pc:docMk/>
            <pc:sldMk cId="3008024702" sldId="259"/>
            <ac:graphicFrameMk id="4" creationId="{3DFF6079-059F-4E61-AC04-337E5B82072F}"/>
          </ac:graphicFrameMkLst>
        </pc:graphicFrameChg>
      </pc:sldChg>
      <pc:sldChg chg="modSp">
        <pc:chgData name="Tessa Lopez" userId="e884024a-c2dc-4df6-9ab9-3fa1a85da28e" providerId="ADAL" clId="{8F7D55B1-5654-4FC1-A10A-DA55697E1CD2}" dt="2019-07-26T18:48:54.299" v="2798" actId="962"/>
        <pc:sldMkLst>
          <pc:docMk/>
          <pc:sldMk cId="3972476325" sldId="260"/>
        </pc:sldMkLst>
        <pc:graphicFrameChg chg="mod">
          <ac:chgData name="Tessa Lopez" userId="e884024a-c2dc-4df6-9ab9-3fa1a85da28e" providerId="ADAL" clId="{8F7D55B1-5654-4FC1-A10A-DA55697E1CD2}" dt="2019-07-26T18:48:54.299" v="2798" actId="962"/>
          <ac:graphicFrameMkLst>
            <pc:docMk/>
            <pc:sldMk cId="3972476325" sldId="260"/>
            <ac:graphicFrameMk id="4" creationId="{F47F728B-EE1B-4F1D-B594-570F715A5564}"/>
          </ac:graphicFrameMkLst>
        </pc:graphicFrameChg>
      </pc:sldChg>
      <pc:sldChg chg="addSp delSp modSp">
        <pc:chgData name="Tessa Lopez" userId="e884024a-c2dc-4df6-9ab9-3fa1a85da28e" providerId="ADAL" clId="{8F7D55B1-5654-4FC1-A10A-DA55697E1CD2}" dt="2019-07-29T14:21:31.682" v="3502" actId="962"/>
        <pc:sldMkLst>
          <pc:docMk/>
          <pc:sldMk cId="3751700120" sldId="263"/>
        </pc:sldMkLst>
        <pc:spChg chg="mod ord">
          <ac:chgData name="Tessa Lopez" userId="e884024a-c2dc-4df6-9ab9-3fa1a85da28e" providerId="ADAL" clId="{8F7D55B1-5654-4FC1-A10A-DA55697E1CD2}" dt="2019-07-26T19:13:25.046" v="3146"/>
          <ac:spMkLst>
            <pc:docMk/>
            <pc:sldMk cId="3751700120" sldId="263"/>
            <ac:spMk id="2" creationId="{00000000-0000-0000-0000-000000000000}"/>
          </ac:spMkLst>
        </pc:spChg>
        <pc:spChg chg="add del mod">
          <ac:chgData name="Tessa Lopez" userId="e884024a-c2dc-4df6-9ab9-3fa1a85da28e" providerId="ADAL" clId="{8F7D55B1-5654-4FC1-A10A-DA55697E1CD2}" dt="2019-07-25T19:39:50.626" v="158"/>
          <ac:spMkLst>
            <pc:docMk/>
            <pc:sldMk cId="3751700120" sldId="263"/>
            <ac:spMk id="6" creationId="{AB832FF5-EAFC-42BE-B5B7-396B27E3F468}"/>
          </ac:spMkLst>
        </pc:spChg>
        <pc:graphicFrameChg chg="modGraphic">
          <ac:chgData name="Tessa Lopez" userId="e884024a-c2dc-4df6-9ab9-3fa1a85da28e" providerId="ADAL" clId="{8F7D55B1-5654-4FC1-A10A-DA55697E1CD2}" dt="2019-07-25T19:41:35.388" v="275" actId="20577"/>
          <ac:graphicFrameMkLst>
            <pc:docMk/>
            <pc:sldMk cId="3751700120" sldId="263"/>
            <ac:graphicFrameMk id="7" creationId="{00000000-0000-0000-0000-000000000000}"/>
          </ac:graphicFrameMkLst>
        </pc:graphicFrameChg>
        <pc:picChg chg="del">
          <ac:chgData name="Tessa Lopez" userId="e884024a-c2dc-4df6-9ab9-3fa1a85da28e" providerId="ADAL" clId="{8F7D55B1-5654-4FC1-A10A-DA55697E1CD2}" dt="2019-07-25T19:38:10.240" v="157" actId="478"/>
          <ac:picMkLst>
            <pc:docMk/>
            <pc:sldMk cId="3751700120" sldId="263"/>
            <ac:picMk id="5" creationId="{00000000-0000-0000-0000-000000000000}"/>
          </ac:picMkLst>
        </pc:picChg>
        <pc:picChg chg="mod">
          <ac:chgData name="Tessa Lopez" userId="e884024a-c2dc-4df6-9ab9-3fa1a85da28e" providerId="ADAL" clId="{8F7D55B1-5654-4FC1-A10A-DA55697E1CD2}" dt="2019-07-26T18:41:54.080" v="1450" actId="962"/>
          <ac:picMkLst>
            <pc:docMk/>
            <pc:sldMk cId="3751700120" sldId="263"/>
            <ac:picMk id="8" creationId="{00000000-0000-0000-0000-000000000000}"/>
          </ac:picMkLst>
        </pc:picChg>
        <pc:picChg chg="del">
          <ac:chgData name="Tessa Lopez" userId="e884024a-c2dc-4df6-9ab9-3fa1a85da28e" providerId="ADAL" clId="{8F7D55B1-5654-4FC1-A10A-DA55697E1CD2}" dt="2019-07-25T19:37:38.714" v="144" actId="478"/>
          <ac:picMkLst>
            <pc:docMk/>
            <pc:sldMk cId="3751700120" sldId="263"/>
            <ac:picMk id="9" creationId="{00000000-0000-0000-0000-000000000000}"/>
          </ac:picMkLst>
        </pc:picChg>
        <pc:picChg chg="add mod">
          <ac:chgData name="Tessa Lopez" userId="e884024a-c2dc-4df6-9ab9-3fa1a85da28e" providerId="ADAL" clId="{8F7D55B1-5654-4FC1-A10A-DA55697E1CD2}" dt="2019-07-26T18:42:26.040" v="1498" actId="962"/>
          <ac:picMkLst>
            <pc:docMk/>
            <pc:sldMk cId="3751700120" sldId="263"/>
            <ac:picMk id="10" creationId="{2AC2AC7D-AF6F-4195-8173-92A98CF724C0}"/>
          </ac:picMkLst>
        </pc:picChg>
        <pc:picChg chg="mod">
          <ac:chgData name="Tessa Lopez" userId="e884024a-c2dc-4df6-9ab9-3fa1a85da28e" providerId="ADAL" clId="{8F7D55B1-5654-4FC1-A10A-DA55697E1CD2}" dt="2019-07-29T14:21:31.682" v="3502" actId="962"/>
          <ac:picMkLst>
            <pc:docMk/>
            <pc:sldMk cId="3751700120" sldId="263"/>
            <ac:picMk id="1026" creationId="{E204EE60-E022-45A1-AA66-9C634CF1FEF9}"/>
          </ac:picMkLst>
        </pc:picChg>
      </pc:sldChg>
      <pc:sldChg chg="modSp">
        <pc:chgData name="Tessa Lopez" userId="e884024a-c2dc-4df6-9ab9-3fa1a85da28e" providerId="ADAL" clId="{8F7D55B1-5654-4FC1-A10A-DA55697E1CD2}" dt="2019-07-26T19:14:52.158" v="3181" actId="20577"/>
        <pc:sldMkLst>
          <pc:docMk/>
          <pc:sldMk cId="3605311647" sldId="268"/>
        </pc:sldMkLst>
        <pc:spChg chg="mod">
          <ac:chgData name="Tessa Lopez" userId="e884024a-c2dc-4df6-9ab9-3fa1a85da28e" providerId="ADAL" clId="{8F7D55B1-5654-4FC1-A10A-DA55697E1CD2}" dt="2019-07-26T19:14:52.158" v="3181" actId="20577"/>
          <ac:spMkLst>
            <pc:docMk/>
            <pc:sldMk cId="3605311647" sldId="268"/>
            <ac:spMk id="2" creationId="{00000000-0000-0000-0000-000000000000}"/>
          </ac:spMkLst>
        </pc:spChg>
        <pc:spChg chg="mod">
          <ac:chgData name="Tessa Lopez" userId="e884024a-c2dc-4df6-9ab9-3fa1a85da28e" providerId="ADAL" clId="{8F7D55B1-5654-4FC1-A10A-DA55697E1CD2}" dt="2019-07-25T19:46:18.621" v="316" actId="6549"/>
          <ac:spMkLst>
            <pc:docMk/>
            <pc:sldMk cId="3605311647" sldId="268"/>
            <ac:spMk id="3" creationId="{00000000-0000-0000-0000-000000000000}"/>
          </ac:spMkLst>
        </pc:spChg>
      </pc:sldChg>
      <pc:sldChg chg="ord">
        <pc:chgData name="Tessa Lopez" userId="e884024a-c2dc-4df6-9ab9-3fa1a85da28e" providerId="ADAL" clId="{8F7D55B1-5654-4FC1-A10A-DA55697E1CD2}" dt="2019-08-01T23:19:14.394" v="5219"/>
        <pc:sldMkLst>
          <pc:docMk/>
          <pc:sldMk cId="3927478102" sldId="270"/>
        </pc:sldMkLst>
      </pc:sldChg>
      <pc:sldChg chg="modSp modNotesTx">
        <pc:chgData name="Tessa Lopez" userId="e884024a-c2dc-4df6-9ab9-3fa1a85da28e" providerId="ADAL" clId="{8F7D55B1-5654-4FC1-A10A-DA55697E1CD2}" dt="2019-07-26T13:50:47.906" v="1399" actId="20577"/>
        <pc:sldMkLst>
          <pc:docMk/>
          <pc:sldMk cId="2054216464" sldId="301"/>
        </pc:sldMkLst>
        <pc:spChg chg="mod">
          <ac:chgData name="Tessa Lopez" userId="e884024a-c2dc-4df6-9ab9-3fa1a85da28e" providerId="ADAL" clId="{8F7D55B1-5654-4FC1-A10A-DA55697E1CD2}" dt="2019-07-26T13:50:47.906" v="1399" actId="20577"/>
          <ac:spMkLst>
            <pc:docMk/>
            <pc:sldMk cId="2054216464" sldId="301"/>
            <ac:spMk id="3" creationId="{00000000-0000-0000-0000-000000000000}"/>
          </ac:spMkLst>
        </pc:spChg>
      </pc:sldChg>
      <pc:sldChg chg="delSp modSp">
        <pc:chgData name="Tessa Lopez" userId="e884024a-c2dc-4df6-9ab9-3fa1a85da28e" providerId="ADAL" clId="{8F7D55B1-5654-4FC1-A10A-DA55697E1CD2}" dt="2019-07-29T14:24:46.332" v="3728" actId="255"/>
        <pc:sldMkLst>
          <pc:docMk/>
          <pc:sldMk cId="272689591" sldId="1692"/>
        </pc:sldMkLst>
        <pc:spChg chg="mod">
          <ac:chgData name="Tessa Lopez" userId="e884024a-c2dc-4df6-9ab9-3fa1a85da28e" providerId="ADAL" clId="{8F7D55B1-5654-4FC1-A10A-DA55697E1CD2}" dt="2019-07-29T14:24:46.332" v="3728" actId="255"/>
          <ac:spMkLst>
            <pc:docMk/>
            <pc:sldMk cId="272689591" sldId="1692"/>
            <ac:spMk id="2" creationId="{D12A0E02-BBF8-4BE6-97DE-C2A081E6E135}"/>
          </ac:spMkLst>
        </pc:spChg>
        <pc:spChg chg="mod">
          <ac:chgData name="Tessa Lopez" userId="e884024a-c2dc-4df6-9ab9-3fa1a85da28e" providerId="ADAL" clId="{8F7D55B1-5654-4FC1-A10A-DA55697E1CD2}" dt="2019-07-29T13:51:57.236" v="3294" actId="27636"/>
          <ac:spMkLst>
            <pc:docMk/>
            <pc:sldMk cId="272689591" sldId="1692"/>
            <ac:spMk id="3" creationId="{3083C32D-20E7-42FD-93C2-252E70D38515}"/>
          </ac:spMkLst>
        </pc:spChg>
        <pc:picChg chg="del">
          <ac:chgData name="Tessa Lopez" userId="e884024a-c2dc-4df6-9ab9-3fa1a85da28e" providerId="ADAL" clId="{8F7D55B1-5654-4FC1-A10A-DA55697E1CD2}" dt="2019-07-29T13:51:03.592" v="3287" actId="478"/>
          <ac:picMkLst>
            <pc:docMk/>
            <pc:sldMk cId="272689591" sldId="1692"/>
            <ac:picMk id="7" creationId="{06B9E15F-5F92-43C1-BB22-52A606602804}"/>
          </ac:picMkLst>
        </pc:picChg>
      </pc:sldChg>
      <pc:sldChg chg="modSp">
        <pc:chgData name="Tessa Lopez" userId="e884024a-c2dc-4df6-9ab9-3fa1a85da28e" providerId="ADAL" clId="{8F7D55B1-5654-4FC1-A10A-DA55697E1CD2}" dt="2019-07-25T19:34:26.540" v="93" actId="27636"/>
        <pc:sldMkLst>
          <pc:docMk/>
          <pc:sldMk cId="1822726374" sldId="1696"/>
        </pc:sldMkLst>
        <pc:spChg chg="mod">
          <ac:chgData name="Tessa Lopez" userId="e884024a-c2dc-4df6-9ab9-3fa1a85da28e" providerId="ADAL" clId="{8F7D55B1-5654-4FC1-A10A-DA55697E1CD2}" dt="2019-07-25T19:34:26.540" v="93" actId="27636"/>
          <ac:spMkLst>
            <pc:docMk/>
            <pc:sldMk cId="1822726374" sldId="1696"/>
            <ac:spMk id="2" creationId="{67DE5A0B-663B-428A-B16D-B5A200E6A862}"/>
          </ac:spMkLst>
        </pc:spChg>
      </pc:sldChg>
      <pc:sldChg chg="modSp">
        <pc:chgData name="Tessa Lopez" userId="e884024a-c2dc-4df6-9ab9-3fa1a85da28e" providerId="ADAL" clId="{8F7D55B1-5654-4FC1-A10A-DA55697E1CD2}" dt="2019-07-29T16:56:57.701" v="4164" actId="20577"/>
        <pc:sldMkLst>
          <pc:docMk/>
          <pc:sldMk cId="1653141380" sldId="1697"/>
        </pc:sldMkLst>
        <pc:spChg chg="mod">
          <ac:chgData name="Tessa Lopez" userId="e884024a-c2dc-4df6-9ab9-3fa1a85da28e" providerId="ADAL" clId="{8F7D55B1-5654-4FC1-A10A-DA55697E1CD2}" dt="2019-07-29T16:56:57.701" v="4164" actId="20577"/>
          <ac:spMkLst>
            <pc:docMk/>
            <pc:sldMk cId="1653141380" sldId="1697"/>
            <ac:spMk id="3" creationId="{DA9B4979-5065-4E3B-9E69-24466FD6F800}"/>
          </ac:spMkLst>
        </pc:spChg>
      </pc:sldChg>
      <pc:sldChg chg="modSp">
        <pc:chgData name="Tessa Lopez" userId="e884024a-c2dc-4df6-9ab9-3fa1a85da28e" providerId="ADAL" clId="{8F7D55B1-5654-4FC1-A10A-DA55697E1CD2}" dt="2019-07-26T18:49:18.528" v="2799" actId="13238"/>
        <pc:sldMkLst>
          <pc:docMk/>
          <pc:sldMk cId="364952164" sldId="1699"/>
        </pc:sldMkLst>
        <pc:graphicFrameChg chg="modGraphic">
          <ac:chgData name="Tessa Lopez" userId="e884024a-c2dc-4df6-9ab9-3fa1a85da28e" providerId="ADAL" clId="{8F7D55B1-5654-4FC1-A10A-DA55697E1CD2}" dt="2019-07-26T18:49:18.528" v="2799" actId="13238"/>
          <ac:graphicFrameMkLst>
            <pc:docMk/>
            <pc:sldMk cId="364952164" sldId="1699"/>
            <ac:graphicFrameMk id="4" creationId="{97373743-5796-4F74-9289-8991038D9EC2}"/>
          </ac:graphicFrameMkLst>
        </pc:graphicFrameChg>
      </pc:sldChg>
      <pc:sldChg chg="modSp">
        <pc:chgData name="Tessa Lopez" userId="e884024a-c2dc-4df6-9ab9-3fa1a85da28e" providerId="ADAL" clId="{8F7D55B1-5654-4FC1-A10A-DA55697E1CD2}" dt="2019-07-26T18:49:23" v="2800" actId="13238"/>
        <pc:sldMkLst>
          <pc:docMk/>
          <pc:sldMk cId="415073110" sldId="1701"/>
        </pc:sldMkLst>
        <pc:graphicFrameChg chg="modGraphic">
          <ac:chgData name="Tessa Lopez" userId="e884024a-c2dc-4df6-9ab9-3fa1a85da28e" providerId="ADAL" clId="{8F7D55B1-5654-4FC1-A10A-DA55697E1CD2}" dt="2019-07-26T18:49:23" v="2800" actId="13238"/>
          <ac:graphicFrameMkLst>
            <pc:docMk/>
            <pc:sldMk cId="415073110" sldId="1701"/>
            <ac:graphicFrameMk id="4" creationId="{BCE6C5A3-4892-479D-9237-853B772D91CB}"/>
          </ac:graphicFrameMkLst>
        </pc:graphicFrameChg>
      </pc:sldChg>
      <pc:sldChg chg="modSp">
        <pc:chgData name="Tessa Lopez" userId="e884024a-c2dc-4df6-9ab9-3fa1a85da28e" providerId="ADAL" clId="{8F7D55B1-5654-4FC1-A10A-DA55697E1CD2}" dt="2019-07-30T13:35:54.990" v="4640" actId="20577"/>
        <pc:sldMkLst>
          <pc:docMk/>
          <pc:sldMk cId="1160460824" sldId="1702"/>
        </pc:sldMkLst>
        <pc:spChg chg="mod">
          <ac:chgData name="Tessa Lopez" userId="e884024a-c2dc-4df6-9ab9-3fa1a85da28e" providerId="ADAL" clId="{8F7D55B1-5654-4FC1-A10A-DA55697E1CD2}" dt="2019-07-30T13:35:54.990" v="4640" actId="20577"/>
          <ac:spMkLst>
            <pc:docMk/>
            <pc:sldMk cId="1160460824" sldId="1702"/>
            <ac:spMk id="3" creationId="{8ECF8D84-C247-4E00-ABEC-11B2CF4814B0}"/>
          </ac:spMkLst>
        </pc:spChg>
      </pc:sldChg>
      <pc:sldChg chg="modSp">
        <pc:chgData name="Tessa Lopez" userId="e884024a-c2dc-4df6-9ab9-3fa1a85da28e" providerId="ADAL" clId="{8F7D55B1-5654-4FC1-A10A-DA55697E1CD2}" dt="2019-07-26T18:49:27.881" v="2801" actId="13238"/>
        <pc:sldMkLst>
          <pc:docMk/>
          <pc:sldMk cId="3718202567" sldId="1703"/>
        </pc:sldMkLst>
        <pc:graphicFrameChg chg="modGraphic">
          <ac:chgData name="Tessa Lopez" userId="e884024a-c2dc-4df6-9ab9-3fa1a85da28e" providerId="ADAL" clId="{8F7D55B1-5654-4FC1-A10A-DA55697E1CD2}" dt="2019-07-26T18:49:27.881" v="2801" actId="13238"/>
          <ac:graphicFrameMkLst>
            <pc:docMk/>
            <pc:sldMk cId="3718202567" sldId="1703"/>
            <ac:graphicFrameMk id="12" creationId="{E2E9809C-DD70-4357-9986-DE8458A9BDED}"/>
          </ac:graphicFrameMkLst>
        </pc:graphicFrameChg>
      </pc:sldChg>
      <pc:sldChg chg="modSp">
        <pc:chgData name="Tessa Lopez" userId="e884024a-c2dc-4df6-9ab9-3fa1a85da28e" providerId="ADAL" clId="{8F7D55B1-5654-4FC1-A10A-DA55697E1CD2}" dt="2019-07-26T18:45:24.175" v="2070" actId="962"/>
        <pc:sldMkLst>
          <pc:docMk/>
          <pc:sldMk cId="2882529016" sldId="1704"/>
        </pc:sldMkLst>
        <pc:picChg chg="mod">
          <ac:chgData name="Tessa Lopez" userId="e884024a-c2dc-4df6-9ab9-3fa1a85da28e" providerId="ADAL" clId="{8F7D55B1-5654-4FC1-A10A-DA55697E1CD2}" dt="2019-07-26T18:45:24.175" v="2070" actId="962"/>
          <ac:picMkLst>
            <pc:docMk/>
            <pc:sldMk cId="2882529016" sldId="1704"/>
            <ac:picMk id="10" creationId="{EAEAE5E4-CC87-4733-9B37-F0F5A748C8D1}"/>
          </ac:picMkLst>
        </pc:picChg>
      </pc:sldChg>
      <pc:sldChg chg="addSp delSp modSp add ord modNotesTx">
        <pc:chgData name="Tessa Lopez" userId="e884024a-c2dc-4df6-9ab9-3fa1a85da28e" providerId="ADAL" clId="{8F7D55B1-5654-4FC1-A10A-DA55697E1CD2}" dt="2019-07-26T13:52:56.712" v="1400"/>
        <pc:sldMkLst>
          <pc:docMk/>
          <pc:sldMk cId="1377783356" sldId="1709"/>
        </pc:sldMkLst>
        <pc:spChg chg="mod">
          <ac:chgData name="Tessa Lopez" userId="e884024a-c2dc-4df6-9ab9-3fa1a85da28e" providerId="ADAL" clId="{8F7D55B1-5654-4FC1-A10A-DA55697E1CD2}" dt="2019-07-26T13:20:09.804" v="380" actId="20577"/>
          <ac:spMkLst>
            <pc:docMk/>
            <pc:sldMk cId="1377783356" sldId="1709"/>
            <ac:spMk id="2" creationId="{220D05B3-E43E-41C9-8038-B0A07B8075B5}"/>
          </ac:spMkLst>
        </pc:spChg>
        <pc:spChg chg="add del mod">
          <ac:chgData name="Tessa Lopez" userId="e884024a-c2dc-4df6-9ab9-3fa1a85da28e" providerId="ADAL" clId="{8F7D55B1-5654-4FC1-A10A-DA55697E1CD2}" dt="2019-07-26T13:24:54.724" v="384"/>
          <ac:spMkLst>
            <pc:docMk/>
            <pc:sldMk cId="1377783356" sldId="1709"/>
            <ac:spMk id="3" creationId="{3A29B4AA-B221-4087-982E-1BB8F8C2BD69}"/>
          </ac:spMkLst>
        </pc:spChg>
        <pc:spChg chg="add mod">
          <ac:chgData name="Tessa Lopez" userId="e884024a-c2dc-4df6-9ab9-3fa1a85da28e" providerId="ADAL" clId="{8F7D55B1-5654-4FC1-A10A-DA55697E1CD2}" dt="2019-07-26T13:46:31.689" v="1391" actId="5793"/>
          <ac:spMkLst>
            <pc:docMk/>
            <pc:sldMk cId="1377783356" sldId="1709"/>
            <ac:spMk id="4" creationId="{A8693B6A-1908-4435-B059-11FAD667DE9B}"/>
          </ac:spMkLst>
        </pc:spChg>
      </pc:sldChg>
      <pc:sldChg chg="addSp delSp modSp add">
        <pc:chgData name="Tessa Lopez" userId="e884024a-c2dc-4df6-9ab9-3fa1a85da28e" providerId="ADAL" clId="{8F7D55B1-5654-4FC1-A10A-DA55697E1CD2}" dt="2019-07-26T19:04:30.641" v="3024" actId="962"/>
        <pc:sldMkLst>
          <pc:docMk/>
          <pc:sldMk cId="606280983" sldId="1710"/>
        </pc:sldMkLst>
        <pc:spChg chg="mod">
          <ac:chgData name="Tessa Lopez" userId="e884024a-c2dc-4df6-9ab9-3fa1a85da28e" providerId="ADAL" clId="{8F7D55B1-5654-4FC1-A10A-DA55697E1CD2}" dt="2019-07-26T19:00:19.996" v="2856" actId="20577"/>
          <ac:spMkLst>
            <pc:docMk/>
            <pc:sldMk cId="606280983" sldId="1710"/>
            <ac:spMk id="2" creationId="{DD58BDBC-DD72-4747-8272-BE7FF9BA2F5B}"/>
          </ac:spMkLst>
        </pc:spChg>
        <pc:spChg chg="del mod">
          <ac:chgData name="Tessa Lopez" userId="e884024a-c2dc-4df6-9ab9-3fa1a85da28e" providerId="ADAL" clId="{8F7D55B1-5654-4FC1-A10A-DA55697E1CD2}" dt="2019-07-26T19:03:22.917" v="2858"/>
          <ac:spMkLst>
            <pc:docMk/>
            <pc:sldMk cId="606280983" sldId="1710"/>
            <ac:spMk id="3" creationId="{6F970AB0-6758-444E-BE82-A7807F1E7A3A}"/>
          </ac:spMkLst>
        </pc:spChg>
        <pc:picChg chg="add mod">
          <ac:chgData name="Tessa Lopez" userId="e884024a-c2dc-4df6-9ab9-3fa1a85da28e" providerId="ADAL" clId="{8F7D55B1-5654-4FC1-A10A-DA55697E1CD2}" dt="2019-07-26T19:04:30.641" v="3024" actId="962"/>
          <ac:picMkLst>
            <pc:docMk/>
            <pc:sldMk cId="606280983" sldId="1710"/>
            <ac:picMk id="4" creationId="{65C32A8F-6804-415E-90D2-8A639BC71488}"/>
          </ac:picMkLst>
        </pc:picChg>
      </pc:sldChg>
      <pc:sldChg chg="modSp add">
        <pc:chgData name="Tessa Lopez" userId="e884024a-c2dc-4df6-9ab9-3fa1a85da28e" providerId="ADAL" clId="{8F7D55B1-5654-4FC1-A10A-DA55697E1CD2}" dt="2019-07-26T19:10:36.841" v="3136" actId="20577"/>
        <pc:sldMkLst>
          <pc:docMk/>
          <pc:sldMk cId="4284173193" sldId="1711"/>
        </pc:sldMkLst>
        <pc:spChg chg="mod">
          <ac:chgData name="Tessa Lopez" userId="e884024a-c2dc-4df6-9ab9-3fa1a85da28e" providerId="ADAL" clId="{8F7D55B1-5654-4FC1-A10A-DA55697E1CD2}" dt="2019-07-26T19:10:25.354" v="3118" actId="20577"/>
          <ac:spMkLst>
            <pc:docMk/>
            <pc:sldMk cId="4284173193" sldId="1711"/>
            <ac:spMk id="2" creationId="{15F84626-0C17-4158-82B0-1D891F508068}"/>
          </ac:spMkLst>
        </pc:spChg>
        <pc:spChg chg="mod">
          <ac:chgData name="Tessa Lopez" userId="e884024a-c2dc-4df6-9ab9-3fa1a85da28e" providerId="ADAL" clId="{8F7D55B1-5654-4FC1-A10A-DA55697E1CD2}" dt="2019-07-26T19:10:36.841" v="3136" actId="20577"/>
          <ac:spMkLst>
            <pc:docMk/>
            <pc:sldMk cId="4284173193" sldId="1711"/>
            <ac:spMk id="3" creationId="{9289ED4A-EB78-42AC-B04E-21AF60541189}"/>
          </ac:spMkLst>
        </pc:spChg>
      </pc:sldChg>
      <pc:sldChg chg="delSp modSp">
        <pc:chgData name="Tessa Lopez" userId="e884024a-c2dc-4df6-9ab9-3fa1a85da28e" providerId="ADAL" clId="{8F7D55B1-5654-4FC1-A10A-DA55697E1CD2}" dt="2019-07-29T14:25:34.192" v="3729" actId="20577"/>
        <pc:sldMkLst>
          <pc:docMk/>
          <pc:sldMk cId="1955974694" sldId="1712"/>
        </pc:sldMkLst>
        <pc:spChg chg="mod">
          <ac:chgData name="Tessa Lopez" userId="e884024a-c2dc-4df6-9ab9-3fa1a85da28e" providerId="ADAL" clId="{8F7D55B1-5654-4FC1-A10A-DA55697E1CD2}" dt="2019-07-29T14:23:35.303" v="3664" actId="255"/>
          <ac:spMkLst>
            <pc:docMk/>
            <pc:sldMk cId="1955974694" sldId="1712"/>
            <ac:spMk id="2" creationId="{D12A0E02-BBF8-4BE6-97DE-C2A081E6E135}"/>
          </ac:spMkLst>
        </pc:spChg>
        <pc:spChg chg="mod">
          <ac:chgData name="Tessa Lopez" userId="e884024a-c2dc-4df6-9ab9-3fa1a85da28e" providerId="ADAL" clId="{8F7D55B1-5654-4FC1-A10A-DA55697E1CD2}" dt="2019-07-29T14:25:34.192" v="3729" actId="20577"/>
          <ac:spMkLst>
            <pc:docMk/>
            <pc:sldMk cId="1955974694" sldId="1712"/>
            <ac:spMk id="3" creationId="{3083C32D-20E7-42FD-93C2-252E70D38515}"/>
          </ac:spMkLst>
        </pc:spChg>
        <pc:picChg chg="del">
          <ac:chgData name="Tessa Lopez" userId="e884024a-c2dc-4df6-9ab9-3fa1a85da28e" providerId="ADAL" clId="{8F7D55B1-5654-4FC1-A10A-DA55697E1CD2}" dt="2019-07-29T13:49:25.484" v="3281" actId="478"/>
          <ac:picMkLst>
            <pc:docMk/>
            <pc:sldMk cId="1955974694" sldId="1712"/>
            <ac:picMk id="7" creationId="{06B9E15F-5F92-43C1-BB22-52A606602804}"/>
          </ac:picMkLst>
        </pc:picChg>
      </pc:sldChg>
      <pc:sldChg chg="addSp delSp modSp">
        <pc:chgData name="Tessa Lopez" userId="e884024a-c2dc-4df6-9ab9-3fa1a85da28e" providerId="ADAL" clId="{8F7D55B1-5654-4FC1-A10A-DA55697E1CD2}" dt="2019-08-01T21:13:00.421" v="5218" actId="20577"/>
        <pc:sldMkLst>
          <pc:docMk/>
          <pc:sldMk cId="3122680614" sldId="1714"/>
        </pc:sldMkLst>
        <pc:spChg chg="mod">
          <ac:chgData name="Tessa Lopez" userId="e884024a-c2dc-4df6-9ab9-3fa1a85da28e" providerId="ADAL" clId="{8F7D55B1-5654-4FC1-A10A-DA55697E1CD2}" dt="2019-08-01T21:13:00.421" v="5218" actId="20577"/>
          <ac:spMkLst>
            <pc:docMk/>
            <pc:sldMk cId="3122680614" sldId="1714"/>
            <ac:spMk id="3" creationId="{07CDF9ED-693D-4FCB-BE7F-62FF1C44CB32}"/>
          </ac:spMkLst>
        </pc:spChg>
        <pc:picChg chg="add del mod">
          <ac:chgData name="Tessa Lopez" userId="e884024a-c2dc-4df6-9ab9-3fa1a85da28e" providerId="ADAL" clId="{8F7D55B1-5654-4FC1-A10A-DA55697E1CD2}" dt="2019-07-29T19:37:32.648" v="4629" actId="478"/>
          <ac:picMkLst>
            <pc:docMk/>
            <pc:sldMk cId="3122680614" sldId="1714"/>
            <ac:picMk id="5" creationId="{AA90B696-A85D-4A4F-87D8-EE53A0A56B5B}"/>
          </ac:picMkLst>
        </pc:picChg>
      </pc:sldChg>
      <pc:sldChg chg="addSp modSp add">
        <pc:chgData name="Tessa Lopez" userId="e884024a-c2dc-4df6-9ab9-3fa1a85da28e" providerId="ADAL" clId="{8F7D55B1-5654-4FC1-A10A-DA55697E1CD2}" dt="2019-07-29T18:16:46.713" v="4628" actId="962"/>
        <pc:sldMkLst>
          <pc:docMk/>
          <pc:sldMk cId="279377205" sldId="1716"/>
        </pc:sldMkLst>
        <pc:spChg chg="mod">
          <ac:chgData name="Tessa Lopez" userId="e884024a-c2dc-4df6-9ab9-3fa1a85da28e" providerId="ADAL" clId="{8F7D55B1-5654-4FC1-A10A-DA55697E1CD2}" dt="2019-07-29T18:15:55.594" v="4566" actId="962"/>
          <ac:spMkLst>
            <pc:docMk/>
            <pc:sldMk cId="279377205" sldId="1716"/>
            <ac:spMk id="2" creationId="{C555F947-E2A2-4C24-B188-7D3E1E4DBA00}"/>
          </ac:spMkLst>
        </pc:spChg>
        <pc:spChg chg="mod">
          <ac:chgData name="Tessa Lopez" userId="e884024a-c2dc-4df6-9ab9-3fa1a85da28e" providerId="ADAL" clId="{8F7D55B1-5654-4FC1-A10A-DA55697E1CD2}" dt="2019-07-29T18:15:58.618" v="4567" actId="962"/>
          <ac:spMkLst>
            <pc:docMk/>
            <pc:sldMk cId="279377205" sldId="1716"/>
            <ac:spMk id="3" creationId="{7A87D832-7374-4BCA-88B0-8DF98C097039}"/>
          </ac:spMkLst>
        </pc:spChg>
        <pc:spChg chg="mod">
          <ac:chgData name="Tessa Lopez" userId="e884024a-c2dc-4df6-9ab9-3fa1a85da28e" providerId="ADAL" clId="{8F7D55B1-5654-4FC1-A10A-DA55697E1CD2}" dt="2019-07-29T18:16:21.869" v="4624" actId="962"/>
          <ac:spMkLst>
            <pc:docMk/>
            <pc:sldMk cId="279377205" sldId="1716"/>
            <ac:spMk id="9" creationId="{1EE59144-AC03-45E4-AEC8-0E7EE0D15F7A}"/>
          </ac:spMkLst>
        </pc:spChg>
        <pc:spChg chg="mod">
          <ac:chgData name="Tessa Lopez" userId="e884024a-c2dc-4df6-9ab9-3fa1a85da28e" providerId="ADAL" clId="{8F7D55B1-5654-4FC1-A10A-DA55697E1CD2}" dt="2019-07-29T18:09:34.032" v="4455" actId="207"/>
          <ac:spMkLst>
            <pc:docMk/>
            <pc:sldMk cId="279377205" sldId="1716"/>
            <ac:spMk id="10" creationId="{375CCD1F-AFB4-478B-9416-719600AE6C02}"/>
          </ac:spMkLst>
        </pc:spChg>
        <pc:spChg chg="mod">
          <ac:chgData name="Tessa Lopez" userId="e884024a-c2dc-4df6-9ab9-3fa1a85da28e" providerId="ADAL" clId="{8F7D55B1-5654-4FC1-A10A-DA55697E1CD2}" dt="2019-07-29T18:10:41.972" v="4495" actId="207"/>
          <ac:spMkLst>
            <pc:docMk/>
            <pc:sldMk cId="279377205" sldId="1716"/>
            <ac:spMk id="11" creationId="{6C7FE9CF-2CE7-47B0-90A2-B9D18E87C7FF}"/>
          </ac:spMkLst>
        </pc:spChg>
        <pc:spChg chg="mod">
          <ac:chgData name="Tessa Lopez" userId="e884024a-c2dc-4df6-9ab9-3fa1a85da28e" providerId="ADAL" clId="{8F7D55B1-5654-4FC1-A10A-DA55697E1CD2}" dt="2019-07-29T18:11:16.955" v="4499" actId="207"/>
          <ac:spMkLst>
            <pc:docMk/>
            <pc:sldMk cId="279377205" sldId="1716"/>
            <ac:spMk id="13" creationId="{23306761-0B71-480E-9915-64ABC34B0A1F}"/>
          </ac:spMkLst>
        </pc:spChg>
        <pc:spChg chg="mod">
          <ac:chgData name="Tessa Lopez" userId="e884024a-c2dc-4df6-9ab9-3fa1a85da28e" providerId="ADAL" clId="{8F7D55B1-5654-4FC1-A10A-DA55697E1CD2}" dt="2019-07-29T18:11:23.754" v="4502" actId="207"/>
          <ac:spMkLst>
            <pc:docMk/>
            <pc:sldMk cId="279377205" sldId="1716"/>
            <ac:spMk id="14" creationId="{AEBCA05C-5CA4-47FD-923A-F9154E879F46}"/>
          </ac:spMkLst>
        </pc:spChg>
        <pc:spChg chg="mod">
          <ac:chgData name="Tessa Lopez" userId="e884024a-c2dc-4df6-9ab9-3fa1a85da28e" providerId="ADAL" clId="{8F7D55B1-5654-4FC1-A10A-DA55697E1CD2}" dt="2019-07-29T18:11:55.461" v="4506" actId="207"/>
          <ac:spMkLst>
            <pc:docMk/>
            <pc:sldMk cId="279377205" sldId="1716"/>
            <ac:spMk id="16" creationId="{49638BD1-6D96-4B4A-A1A2-F824D01C5EFD}"/>
          </ac:spMkLst>
        </pc:spChg>
        <pc:spChg chg="mod">
          <ac:chgData name="Tessa Lopez" userId="e884024a-c2dc-4df6-9ab9-3fa1a85da28e" providerId="ADAL" clId="{8F7D55B1-5654-4FC1-A10A-DA55697E1CD2}" dt="2019-07-29T18:12:16.177" v="4511" actId="207"/>
          <ac:spMkLst>
            <pc:docMk/>
            <pc:sldMk cId="279377205" sldId="1716"/>
            <ac:spMk id="17" creationId="{98F8C1E9-9EF4-4A63-A26D-6011F174BA93}"/>
          </ac:spMkLst>
        </pc:spChg>
        <pc:spChg chg="mod">
          <ac:chgData name="Tessa Lopez" userId="e884024a-c2dc-4df6-9ab9-3fa1a85da28e" providerId="ADAL" clId="{8F7D55B1-5654-4FC1-A10A-DA55697E1CD2}" dt="2019-07-29T18:12:29.604" v="4515" actId="207"/>
          <ac:spMkLst>
            <pc:docMk/>
            <pc:sldMk cId="279377205" sldId="1716"/>
            <ac:spMk id="18" creationId="{75594197-0E17-486A-BD6E-973E0104CD41}"/>
          </ac:spMkLst>
        </pc:spChg>
        <pc:spChg chg="mod">
          <ac:chgData name="Tessa Lopez" userId="e884024a-c2dc-4df6-9ab9-3fa1a85da28e" providerId="ADAL" clId="{8F7D55B1-5654-4FC1-A10A-DA55697E1CD2}" dt="2019-07-29T18:13:05.980" v="4526" actId="207"/>
          <ac:spMkLst>
            <pc:docMk/>
            <pc:sldMk cId="279377205" sldId="1716"/>
            <ac:spMk id="19" creationId="{1D3EAE8D-72C3-4DBF-986A-814767167CC9}"/>
          </ac:spMkLst>
        </pc:spChg>
        <pc:spChg chg="mod">
          <ac:chgData name="Tessa Lopez" userId="e884024a-c2dc-4df6-9ab9-3fa1a85da28e" providerId="ADAL" clId="{8F7D55B1-5654-4FC1-A10A-DA55697E1CD2}" dt="2019-07-29T18:12:46.609" v="4520" actId="207"/>
          <ac:spMkLst>
            <pc:docMk/>
            <pc:sldMk cId="279377205" sldId="1716"/>
            <ac:spMk id="20" creationId="{E5665DE7-299A-44EC-9EE3-E20C7CAE119A}"/>
          </ac:spMkLst>
        </pc:spChg>
        <pc:spChg chg="mod">
          <ac:chgData name="Tessa Lopez" userId="e884024a-c2dc-4df6-9ab9-3fa1a85da28e" providerId="ADAL" clId="{8F7D55B1-5654-4FC1-A10A-DA55697E1CD2}" dt="2019-07-29T18:12:34.968" v="4517" actId="207"/>
          <ac:spMkLst>
            <pc:docMk/>
            <pc:sldMk cId="279377205" sldId="1716"/>
            <ac:spMk id="21" creationId="{1F0B9415-EC09-4B93-9DE6-65AC15EA2B02}"/>
          </ac:spMkLst>
        </pc:spChg>
        <pc:spChg chg="mod">
          <ac:chgData name="Tessa Lopez" userId="e884024a-c2dc-4df6-9ab9-3fa1a85da28e" providerId="ADAL" clId="{8F7D55B1-5654-4FC1-A10A-DA55697E1CD2}" dt="2019-07-29T18:13:19.574" v="4530" actId="207"/>
          <ac:spMkLst>
            <pc:docMk/>
            <pc:sldMk cId="279377205" sldId="1716"/>
            <ac:spMk id="22" creationId="{BDD49DE4-D72A-4B80-A3BC-6A8B8B08BDA0}"/>
          </ac:spMkLst>
        </pc:spChg>
        <pc:spChg chg="mod">
          <ac:chgData name="Tessa Lopez" userId="e884024a-c2dc-4df6-9ab9-3fa1a85da28e" providerId="ADAL" clId="{8F7D55B1-5654-4FC1-A10A-DA55697E1CD2}" dt="2019-07-29T18:14:32.474" v="4545" actId="207"/>
          <ac:spMkLst>
            <pc:docMk/>
            <pc:sldMk cId="279377205" sldId="1716"/>
            <ac:spMk id="23" creationId="{56D5F4A6-D220-4148-B99A-FB7CD024372F}"/>
          </ac:spMkLst>
        </pc:spChg>
        <pc:spChg chg="mod">
          <ac:chgData name="Tessa Lopez" userId="e884024a-c2dc-4df6-9ab9-3fa1a85da28e" providerId="ADAL" clId="{8F7D55B1-5654-4FC1-A10A-DA55697E1CD2}" dt="2019-07-29T18:14:17.201" v="4540" actId="207"/>
          <ac:spMkLst>
            <pc:docMk/>
            <pc:sldMk cId="279377205" sldId="1716"/>
            <ac:spMk id="24" creationId="{A6DAE455-C701-4926-A55D-119E9F999956}"/>
          </ac:spMkLst>
        </pc:spChg>
        <pc:spChg chg="mod">
          <ac:chgData name="Tessa Lopez" userId="e884024a-c2dc-4df6-9ab9-3fa1a85da28e" providerId="ADAL" clId="{8F7D55B1-5654-4FC1-A10A-DA55697E1CD2}" dt="2019-07-29T18:14:35.219" v="4546" actId="207"/>
          <ac:spMkLst>
            <pc:docMk/>
            <pc:sldMk cId="279377205" sldId="1716"/>
            <ac:spMk id="25" creationId="{16ECB57A-36D1-4BC4-8F87-3DAE95E6EBCE}"/>
          </ac:spMkLst>
        </pc:spChg>
        <pc:spChg chg="mod">
          <ac:chgData name="Tessa Lopez" userId="e884024a-c2dc-4df6-9ab9-3fa1a85da28e" providerId="ADAL" clId="{8F7D55B1-5654-4FC1-A10A-DA55697E1CD2}" dt="2019-07-29T18:13:54.526" v="4533" actId="207"/>
          <ac:spMkLst>
            <pc:docMk/>
            <pc:sldMk cId="279377205" sldId="1716"/>
            <ac:spMk id="26" creationId="{B13EFCDF-E797-46BE-AB70-EBCE40C5ED53}"/>
          </ac:spMkLst>
        </pc:spChg>
        <pc:spChg chg="mod">
          <ac:chgData name="Tessa Lopez" userId="e884024a-c2dc-4df6-9ab9-3fa1a85da28e" providerId="ADAL" clId="{8F7D55B1-5654-4FC1-A10A-DA55697E1CD2}" dt="2019-07-29T18:14:10.357" v="4538" actId="207"/>
          <ac:spMkLst>
            <pc:docMk/>
            <pc:sldMk cId="279377205" sldId="1716"/>
            <ac:spMk id="27" creationId="{87C4FBCB-8F62-489D-9477-E9E4EF54B1D7}"/>
          </ac:spMkLst>
        </pc:spChg>
        <pc:spChg chg="mod">
          <ac:chgData name="Tessa Lopez" userId="e884024a-c2dc-4df6-9ab9-3fa1a85da28e" providerId="ADAL" clId="{8F7D55B1-5654-4FC1-A10A-DA55697E1CD2}" dt="2019-07-29T18:14:07.745" v="4537" actId="207"/>
          <ac:spMkLst>
            <pc:docMk/>
            <pc:sldMk cId="279377205" sldId="1716"/>
            <ac:spMk id="28" creationId="{5D8898E8-045F-4453-8890-CC2F7DDD8C89}"/>
          </ac:spMkLst>
        </pc:spChg>
        <pc:spChg chg="mod">
          <ac:chgData name="Tessa Lopez" userId="e884024a-c2dc-4df6-9ab9-3fa1a85da28e" providerId="ADAL" clId="{8F7D55B1-5654-4FC1-A10A-DA55697E1CD2}" dt="2019-07-29T18:14:37.809" v="4547" actId="207"/>
          <ac:spMkLst>
            <pc:docMk/>
            <pc:sldMk cId="279377205" sldId="1716"/>
            <ac:spMk id="29" creationId="{ABEA0644-C651-4E4A-BF59-9C73727612EB}"/>
          </ac:spMkLst>
        </pc:spChg>
        <pc:spChg chg="mod">
          <ac:chgData name="Tessa Lopez" userId="e884024a-c2dc-4df6-9ab9-3fa1a85da28e" providerId="ADAL" clId="{8F7D55B1-5654-4FC1-A10A-DA55697E1CD2}" dt="2019-07-29T18:14:29.590" v="4544" actId="207"/>
          <ac:spMkLst>
            <pc:docMk/>
            <pc:sldMk cId="279377205" sldId="1716"/>
            <ac:spMk id="30" creationId="{0C6216EF-73BD-4523-9C18-B4E3A679BDA9}"/>
          </ac:spMkLst>
        </pc:spChg>
        <pc:spChg chg="mod">
          <ac:chgData name="Tessa Lopez" userId="e884024a-c2dc-4df6-9ab9-3fa1a85da28e" providerId="ADAL" clId="{8F7D55B1-5654-4FC1-A10A-DA55697E1CD2}" dt="2019-07-29T18:14:23.538" v="4542" actId="207"/>
          <ac:spMkLst>
            <pc:docMk/>
            <pc:sldMk cId="279377205" sldId="1716"/>
            <ac:spMk id="31" creationId="{08F1E0CA-C900-488B-8F0D-68CAAFFD13BE}"/>
          </ac:spMkLst>
        </pc:spChg>
        <pc:spChg chg="mod">
          <ac:chgData name="Tessa Lopez" userId="e884024a-c2dc-4df6-9ab9-3fa1a85da28e" providerId="ADAL" clId="{8F7D55B1-5654-4FC1-A10A-DA55697E1CD2}" dt="2019-07-29T18:14:43.354" v="4549" actId="207"/>
          <ac:spMkLst>
            <pc:docMk/>
            <pc:sldMk cId="279377205" sldId="1716"/>
            <ac:spMk id="32" creationId="{A2385EB7-51A5-48FB-984E-590736FDD8CE}"/>
          </ac:spMkLst>
        </pc:spChg>
        <pc:spChg chg="mod">
          <ac:chgData name="Tessa Lopez" userId="e884024a-c2dc-4df6-9ab9-3fa1a85da28e" providerId="ADAL" clId="{8F7D55B1-5654-4FC1-A10A-DA55697E1CD2}" dt="2019-07-29T18:13:59.214" v="4534" actId="207"/>
          <ac:spMkLst>
            <pc:docMk/>
            <pc:sldMk cId="279377205" sldId="1716"/>
            <ac:spMk id="33" creationId="{D98DF83F-C24F-4F44-B273-FFC02ABF111F}"/>
          </ac:spMkLst>
        </pc:spChg>
        <pc:spChg chg="mod">
          <ac:chgData name="Tessa Lopez" userId="e884024a-c2dc-4df6-9ab9-3fa1a85da28e" providerId="ADAL" clId="{8F7D55B1-5654-4FC1-A10A-DA55697E1CD2}" dt="2019-07-29T18:14:20.652" v="4541" actId="207"/>
          <ac:spMkLst>
            <pc:docMk/>
            <pc:sldMk cId="279377205" sldId="1716"/>
            <ac:spMk id="34" creationId="{A70A43C9-A74F-4317-8FCE-025AEA2F9F11}"/>
          </ac:spMkLst>
        </pc:spChg>
        <pc:spChg chg="mod">
          <ac:chgData name="Tessa Lopez" userId="e884024a-c2dc-4df6-9ab9-3fa1a85da28e" providerId="ADAL" clId="{8F7D55B1-5654-4FC1-A10A-DA55697E1CD2}" dt="2019-07-29T18:14:26.362" v="4543" actId="207"/>
          <ac:spMkLst>
            <pc:docMk/>
            <pc:sldMk cId="279377205" sldId="1716"/>
            <ac:spMk id="35" creationId="{4714DC10-78DC-410E-9360-AD737C701FAE}"/>
          </ac:spMkLst>
        </pc:spChg>
        <pc:spChg chg="mod">
          <ac:chgData name="Tessa Lopez" userId="e884024a-c2dc-4df6-9ab9-3fa1a85da28e" providerId="ADAL" clId="{8F7D55B1-5654-4FC1-A10A-DA55697E1CD2}" dt="2019-07-29T18:14:13.776" v="4539" actId="207"/>
          <ac:spMkLst>
            <pc:docMk/>
            <pc:sldMk cId="279377205" sldId="1716"/>
            <ac:spMk id="36" creationId="{DC438DD5-045B-4A37-8276-DE6B8C1EA3C1}"/>
          </ac:spMkLst>
        </pc:spChg>
        <pc:spChg chg="mod">
          <ac:chgData name="Tessa Lopez" userId="e884024a-c2dc-4df6-9ab9-3fa1a85da28e" providerId="ADAL" clId="{8F7D55B1-5654-4FC1-A10A-DA55697E1CD2}" dt="2019-07-29T18:14:40.579" v="4548" actId="207"/>
          <ac:spMkLst>
            <pc:docMk/>
            <pc:sldMk cId="279377205" sldId="1716"/>
            <ac:spMk id="37" creationId="{EA410B74-AA36-4635-B366-610D5C6DDC30}"/>
          </ac:spMkLst>
        </pc:spChg>
        <pc:spChg chg="mod">
          <ac:chgData name="Tessa Lopez" userId="e884024a-c2dc-4df6-9ab9-3fa1a85da28e" providerId="ADAL" clId="{8F7D55B1-5654-4FC1-A10A-DA55697E1CD2}" dt="2019-07-29T18:14:05.392" v="4536" actId="207"/>
          <ac:spMkLst>
            <pc:docMk/>
            <pc:sldMk cId="279377205" sldId="1716"/>
            <ac:spMk id="38" creationId="{8A3134C7-9D05-488F-A40A-A48AE6FA0BE7}"/>
          </ac:spMkLst>
        </pc:spChg>
        <pc:spChg chg="mod">
          <ac:chgData name="Tessa Lopez" userId="e884024a-c2dc-4df6-9ab9-3fa1a85da28e" providerId="ADAL" clId="{8F7D55B1-5654-4FC1-A10A-DA55697E1CD2}" dt="2019-07-29T18:14:02.103" v="4535" actId="207"/>
          <ac:spMkLst>
            <pc:docMk/>
            <pc:sldMk cId="279377205" sldId="1716"/>
            <ac:spMk id="39" creationId="{D8547B2A-8E3F-4259-8A50-C05A38B0E1E9}"/>
          </ac:spMkLst>
        </pc:spChg>
        <pc:spChg chg="mod">
          <ac:chgData name="Tessa Lopez" userId="e884024a-c2dc-4df6-9ab9-3fa1a85da28e" providerId="ADAL" clId="{8F7D55B1-5654-4FC1-A10A-DA55697E1CD2}" dt="2019-07-29T18:12:42.999" v="4519" actId="207"/>
          <ac:spMkLst>
            <pc:docMk/>
            <pc:sldMk cId="279377205" sldId="1716"/>
            <ac:spMk id="40" creationId="{54FDD1B7-F16B-4C69-AE5E-238076CAF6D1}"/>
          </ac:spMkLst>
        </pc:spChg>
        <pc:spChg chg="mod">
          <ac:chgData name="Tessa Lopez" userId="e884024a-c2dc-4df6-9ab9-3fa1a85da28e" providerId="ADAL" clId="{8F7D55B1-5654-4FC1-A10A-DA55697E1CD2}" dt="2019-07-29T18:12:39.292" v="4518" actId="207"/>
          <ac:spMkLst>
            <pc:docMk/>
            <pc:sldMk cId="279377205" sldId="1716"/>
            <ac:spMk id="41" creationId="{5528B273-1B60-40F0-AD9B-64099FBF09A7}"/>
          </ac:spMkLst>
        </pc:spChg>
        <pc:spChg chg="mod">
          <ac:chgData name="Tessa Lopez" userId="e884024a-c2dc-4df6-9ab9-3fa1a85da28e" providerId="ADAL" clId="{8F7D55B1-5654-4FC1-A10A-DA55697E1CD2}" dt="2019-07-29T18:12:32.440" v="4516" actId="207"/>
          <ac:spMkLst>
            <pc:docMk/>
            <pc:sldMk cId="279377205" sldId="1716"/>
            <ac:spMk id="42" creationId="{5A7A0463-8C63-4530-B704-6ED37698481D}"/>
          </ac:spMkLst>
        </pc:spChg>
        <pc:spChg chg="mod">
          <ac:chgData name="Tessa Lopez" userId="e884024a-c2dc-4df6-9ab9-3fa1a85da28e" providerId="ADAL" clId="{8F7D55B1-5654-4FC1-A10A-DA55697E1CD2}" dt="2019-07-29T18:12:00.024" v="4507" actId="207"/>
          <ac:spMkLst>
            <pc:docMk/>
            <pc:sldMk cId="279377205" sldId="1716"/>
            <ac:spMk id="43" creationId="{C342B4FC-BE4B-4F4D-B91B-99E64B702E04}"/>
          </ac:spMkLst>
        </pc:spChg>
        <pc:spChg chg="mod">
          <ac:chgData name="Tessa Lopez" userId="e884024a-c2dc-4df6-9ab9-3fa1a85da28e" providerId="ADAL" clId="{8F7D55B1-5654-4FC1-A10A-DA55697E1CD2}" dt="2019-07-29T18:12:52.454" v="4522" actId="207"/>
          <ac:spMkLst>
            <pc:docMk/>
            <pc:sldMk cId="279377205" sldId="1716"/>
            <ac:spMk id="44" creationId="{ED35874E-0B21-4355-82C8-56EC90CE27D3}"/>
          </ac:spMkLst>
        </pc:spChg>
        <pc:spChg chg="mod">
          <ac:chgData name="Tessa Lopez" userId="e884024a-c2dc-4df6-9ab9-3fa1a85da28e" providerId="ADAL" clId="{8F7D55B1-5654-4FC1-A10A-DA55697E1CD2}" dt="2019-07-29T18:12:13.238" v="4510" actId="207"/>
          <ac:spMkLst>
            <pc:docMk/>
            <pc:sldMk cId="279377205" sldId="1716"/>
            <ac:spMk id="45" creationId="{8FF3D396-816C-427F-AC48-2605F0B7A638}"/>
          </ac:spMkLst>
        </pc:spChg>
        <pc:spChg chg="mod">
          <ac:chgData name="Tessa Lopez" userId="e884024a-c2dc-4df6-9ab9-3fa1a85da28e" providerId="ADAL" clId="{8F7D55B1-5654-4FC1-A10A-DA55697E1CD2}" dt="2019-07-29T18:12:09.689" v="4509" actId="207"/>
          <ac:spMkLst>
            <pc:docMk/>
            <pc:sldMk cId="279377205" sldId="1716"/>
            <ac:spMk id="46" creationId="{2C998F79-9E56-421B-8D34-3A133970E5F1}"/>
          </ac:spMkLst>
        </pc:spChg>
        <pc:spChg chg="mod">
          <ac:chgData name="Tessa Lopez" userId="e884024a-c2dc-4df6-9ab9-3fa1a85da28e" providerId="ADAL" clId="{8F7D55B1-5654-4FC1-A10A-DA55697E1CD2}" dt="2019-07-29T18:12:22.727" v="4513" actId="207"/>
          <ac:spMkLst>
            <pc:docMk/>
            <pc:sldMk cId="279377205" sldId="1716"/>
            <ac:spMk id="47" creationId="{8BBE7209-84B5-45D5-A7E8-2CE80A1CE76D}"/>
          </ac:spMkLst>
        </pc:spChg>
        <pc:spChg chg="mod">
          <ac:chgData name="Tessa Lopez" userId="e884024a-c2dc-4df6-9ab9-3fa1a85da28e" providerId="ADAL" clId="{8F7D55B1-5654-4FC1-A10A-DA55697E1CD2}" dt="2019-07-29T18:12:19.654" v="4512" actId="207"/>
          <ac:spMkLst>
            <pc:docMk/>
            <pc:sldMk cId="279377205" sldId="1716"/>
            <ac:spMk id="48" creationId="{C7968CA6-4317-4F55-87C6-0AC211512405}"/>
          </ac:spMkLst>
        </pc:spChg>
        <pc:spChg chg="mod">
          <ac:chgData name="Tessa Lopez" userId="e884024a-c2dc-4df6-9ab9-3fa1a85da28e" providerId="ADAL" clId="{8F7D55B1-5654-4FC1-A10A-DA55697E1CD2}" dt="2019-07-29T18:12:04.549" v="4508" actId="207"/>
          <ac:spMkLst>
            <pc:docMk/>
            <pc:sldMk cId="279377205" sldId="1716"/>
            <ac:spMk id="49" creationId="{ADFF3FC6-BB0D-4748-B977-D566A4101975}"/>
          </ac:spMkLst>
        </pc:spChg>
        <pc:spChg chg="mod">
          <ac:chgData name="Tessa Lopez" userId="e884024a-c2dc-4df6-9ab9-3fa1a85da28e" providerId="ADAL" clId="{8F7D55B1-5654-4FC1-A10A-DA55697E1CD2}" dt="2019-07-29T18:12:26.816" v="4514" actId="207"/>
          <ac:spMkLst>
            <pc:docMk/>
            <pc:sldMk cId="279377205" sldId="1716"/>
            <ac:spMk id="50" creationId="{57855523-DD53-4B9A-9E44-37D4BB68AB15}"/>
          </ac:spMkLst>
        </pc:spChg>
        <pc:spChg chg="mod">
          <ac:chgData name="Tessa Lopez" userId="e884024a-c2dc-4df6-9ab9-3fa1a85da28e" providerId="ADAL" clId="{8F7D55B1-5654-4FC1-A10A-DA55697E1CD2}" dt="2019-07-29T18:12:58.513" v="4524" actId="207"/>
          <ac:spMkLst>
            <pc:docMk/>
            <pc:sldMk cId="279377205" sldId="1716"/>
            <ac:spMk id="51" creationId="{226AAC5D-1879-4CCA-B21A-9673B4CD983E}"/>
          </ac:spMkLst>
        </pc:spChg>
        <pc:spChg chg="mod">
          <ac:chgData name="Tessa Lopez" userId="e884024a-c2dc-4df6-9ab9-3fa1a85da28e" providerId="ADAL" clId="{8F7D55B1-5654-4FC1-A10A-DA55697E1CD2}" dt="2019-07-29T18:13:26.235" v="4532" actId="207"/>
          <ac:spMkLst>
            <pc:docMk/>
            <pc:sldMk cId="279377205" sldId="1716"/>
            <ac:spMk id="52" creationId="{D4F65B25-2684-4A4E-847F-F801BDE19FE4}"/>
          </ac:spMkLst>
        </pc:spChg>
        <pc:spChg chg="mod">
          <ac:chgData name="Tessa Lopez" userId="e884024a-c2dc-4df6-9ab9-3fa1a85da28e" providerId="ADAL" clId="{8F7D55B1-5654-4FC1-A10A-DA55697E1CD2}" dt="2019-07-29T18:12:55.659" v="4523" actId="207"/>
          <ac:spMkLst>
            <pc:docMk/>
            <pc:sldMk cId="279377205" sldId="1716"/>
            <ac:spMk id="53" creationId="{05F2FFDB-C10B-4D7B-9679-87BE4F0C0B6F}"/>
          </ac:spMkLst>
        </pc:spChg>
        <pc:spChg chg="mod">
          <ac:chgData name="Tessa Lopez" userId="e884024a-c2dc-4df6-9ab9-3fa1a85da28e" providerId="ADAL" clId="{8F7D55B1-5654-4FC1-A10A-DA55697E1CD2}" dt="2019-07-29T18:13:01.872" v="4525" actId="207"/>
          <ac:spMkLst>
            <pc:docMk/>
            <pc:sldMk cId="279377205" sldId="1716"/>
            <ac:spMk id="54" creationId="{3F32BA1A-5FEA-4998-9B45-8D521BB73B71}"/>
          </ac:spMkLst>
        </pc:spChg>
        <pc:spChg chg="mod">
          <ac:chgData name="Tessa Lopez" userId="e884024a-c2dc-4df6-9ab9-3fa1a85da28e" providerId="ADAL" clId="{8F7D55B1-5654-4FC1-A10A-DA55697E1CD2}" dt="2019-07-29T18:13:16.232" v="4529" actId="207"/>
          <ac:spMkLst>
            <pc:docMk/>
            <pc:sldMk cId="279377205" sldId="1716"/>
            <ac:spMk id="55" creationId="{645341EC-4A12-4AE6-8F47-A4E3C8097F60}"/>
          </ac:spMkLst>
        </pc:spChg>
        <pc:spChg chg="mod">
          <ac:chgData name="Tessa Lopez" userId="e884024a-c2dc-4df6-9ab9-3fa1a85da28e" providerId="ADAL" clId="{8F7D55B1-5654-4FC1-A10A-DA55697E1CD2}" dt="2019-07-29T18:12:49.795" v="4521" actId="207"/>
          <ac:spMkLst>
            <pc:docMk/>
            <pc:sldMk cId="279377205" sldId="1716"/>
            <ac:spMk id="56" creationId="{6A5EC5A3-5D8F-4E2D-ACAB-597B78B1D586}"/>
          </ac:spMkLst>
        </pc:spChg>
        <pc:spChg chg="mod">
          <ac:chgData name="Tessa Lopez" userId="e884024a-c2dc-4df6-9ab9-3fa1a85da28e" providerId="ADAL" clId="{8F7D55B1-5654-4FC1-A10A-DA55697E1CD2}" dt="2019-07-29T18:13:13.978" v="4528" actId="207"/>
          <ac:spMkLst>
            <pc:docMk/>
            <pc:sldMk cId="279377205" sldId="1716"/>
            <ac:spMk id="57" creationId="{033CD892-1FF2-4ADF-91BE-0F74D01E40A0}"/>
          </ac:spMkLst>
        </pc:spChg>
        <pc:spChg chg="mod">
          <ac:chgData name="Tessa Lopez" userId="e884024a-c2dc-4df6-9ab9-3fa1a85da28e" providerId="ADAL" clId="{8F7D55B1-5654-4FC1-A10A-DA55697E1CD2}" dt="2019-07-29T18:13:23.128" v="4531" actId="207"/>
          <ac:spMkLst>
            <pc:docMk/>
            <pc:sldMk cId="279377205" sldId="1716"/>
            <ac:spMk id="58" creationId="{0E167430-93DB-4AE0-A15F-F7FA21135BEF}"/>
          </ac:spMkLst>
        </pc:spChg>
        <pc:spChg chg="mod">
          <ac:chgData name="Tessa Lopez" userId="e884024a-c2dc-4df6-9ab9-3fa1a85da28e" providerId="ADAL" clId="{8F7D55B1-5654-4FC1-A10A-DA55697E1CD2}" dt="2019-07-29T18:13:09.518" v="4527" actId="207"/>
          <ac:spMkLst>
            <pc:docMk/>
            <pc:sldMk cId="279377205" sldId="1716"/>
            <ac:spMk id="59" creationId="{7B2AD92B-ED25-4321-805B-A663D6813060}"/>
          </ac:spMkLst>
        </pc:spChg>
        <pc:spChg chg="mod">
          <ac:chgData name="Tessa Lopez" userId="e884024a-c2dc-4df6-9ab9-3fa1a85da28e" providerId="ADAL" clId="{8F7D55B1-5654-4FC1-A10A-DA55697E1CD2}" dt="2019-07-29T18:14:56.947" v="4552" actId="207"/>
          <ac:spMkLst>
            <pc:docMk/>
            <pc:sldMk cId="279377205" sldId="1716"/>
            <ac:spMk id="73" creationId="{A9488C78-7183-4244-97BD-7EC0414F241F}"/>
          </ac:spMkLst>
        </pc:spChg>
        <pc:spChg chg="mod">
          <ac:chgData name="Tessa Lopez" userId="e884024a-c2dc-4df6-9ab9-3fa1a85da28e" providerId="ADAL" clId="{8F7D55B1-5654-4FC1-A10A-DA55697E1CD2}" dt="2019-07-29T18:15:03.176" v="4554" actId="207"/>
          <ac:spMkLst>
            <pc:docMk/>
            <pc:sldMk cId="279377205" sldId="1716"/>
            <ac:spMk id="74" creationId="{A57144BE-72E9-40AA-BB53-C6BE41EBC5A3}"/>
          </ac:spMkLst>
        </pc:spChg>
        <pc:spChg chg="mod">
          <ac:chgData name="Tessa Lopez" userId="e884024a-c2dc-4df6-9ab9-3fa1a85da28e" providerId="ADAL" clId="{8F7D55B1-5654-4FC1-A10A-DA55697E1CD2}" dt="2019-07-29T18:15:17.792" v="4559" actId="207"/>
          <ac:spMkLst>
            <pc:docMk/>
            <pc:sldMk cId="279377205" sldId="1716"/>
            <ac:spMk id="75" creationId="{27D7C7D5-EEC3-4711-A1D6-42AFB23C1FB8}"/>
          </ac:spMkLst>
        </pc:spChg>
        <pc:spChg chg="mod">
          <ac:chgData name="Tessa Lopez" userId="e884024a-c2dc-4df6-9ab9-3fa1a85da28e" providerId="ADAL" clId="{8F7D55B1-5654-4FC1-A10A-DA55697E1CD2}" dt="2019-07-29T18:15:15.236" v="4558" actId="207"/>
          <ac:spMkLst>
            <pc:docMk/>
            <pc:sldMk cId="279377205" sldId="1716"/>
            <ac:spMk id="76" creationId="{443FD04D-7158-44EB-8E8E-75BD92A50BE7}"/>
          </ac:spMkLst>
        </pc:spChg>
        <pc:spChg chg="mod">
          <ac:chgData name="Tessa Lopez" userId="e884024a-c2dc-4df6-9ab9-3fa1a85da28e" providerId="ADAL" clId="{8F7D55B1-5654-4FC1-A10A-DA55697E1CD2}" dt="2019-07-29T18:15:13.085" v="4557" actId="207"/>
          <ac:spMkLst>
            <pc:docMk/>
            <pc:sldMk cId="279377205" sldId="1716"/>
            <ac:spMk id="77" creationId="{897A300C-C9F6-42E5-9AE1-DB9DCC0812E8}"/>
          </ac:spMkLst>
        </pc:spChg>
        <pc:spChg chg="mod">
          <ac:chgData name="Tessa Lopez" userId="e884024a-c2dc-4df6-9ab9-3fa1a85da28e" providerId="ADAL" clId="{8F7D55B1-5654-4FC1-A10A-DA55697E1CD2}" dt="2019-07-29T18:15:05.730" v="4555" actId="207"/>
          <ac:spMkLst>
            <pc:docMk/>
            <pc:sldMk cId="279377205" sldId="1716"/>
            <ac:spMk id="78" creationId="{8FA88EA4-A2C3-441F-A67C-30AB1712C4AA}"/>
          </ac:spMkLst>
        </pc:spChg>
        <pc:spChg chg="mod">
          <ac:chgData name="Tessa Lopez" userId="e884024a-c2dc-4df6-9ab9-3fa1a85da28e" providerId="ADAL" clId="{8F7D55B1-5654-4FC1-A10A-DA55697E1CD2}" dt="2019-07-29T18:15:00.518" v="4553" actId="207"/>
          <ac:spMkLst>
            <pc:docMk/>
            <pc:sldMk cId="279377205" sldId="1716"/>
            <ac:spMk id="79" creationId="{00B43A43-5583-4AAF-B276-7032CCFD2C41}"/>
          </ac:spMkLst>
        </pc:spChg>
        <pc:spChg chg="mod">
          <ac:chgData name="Tessa Lopez" userId="e884024a-c2dc-4df6-9ab9-3fa1a85da28e" providerId="ADAL" clId="{8F7D55B1-5654-4FC1-A10A-DA55697E1CD2}" dt="2019-07-29T18:14:54.758" v="4551" actId="207"/>
          <ac:spMkLst>
            <pc:docMk/>
            <pc:sldMk cId="279377205" sldId="1716"/>
            <ac:spMk id="80" creationId="{194A2DA5-97EA-4CB8-B8BC-F80B6224C762}"/>
          </ac:spMkLst>
        </pc:spChg>
        <pc:spChg chg="mod">
          <ac:chgData name="Tessa Lopez" userId="e884024a-c2dc-4df6-9ab9-3fa1a85da28e" providerId="ADAL" clId="{8F7D55B1-5654-4FC1-A10A-DA55697E1CD2}" dt="2019-07-29T18:14:51.315" v="4550" actId="207"/>
          <ac:spMkLst>
            <pc:docMk/>
            <pc:sldMk cId="279377205" sldId="1716"/>
            <ac:spMk id="81" creationId="{79A674BC-CC40-483D-81B6-FD62B922B987}"/>
          </ac:spMkLst>
        </pc:spChg>
        <pc:spChg chg="mod">
          <ac:chgData name="Tessa Lopez" userId="e884024a-c2dc-4df6-9ab9-3fa1a85da28e" providerId="ADAL" clId="{8F7D55B1-5654-4FC1-A10A-DA55697E1CD2}" dt="2019-07-29T18:15:09.854" v="4556" actId="207"/>
          <ac:spMkLst>
            <pc:docMk/>
            <pc:sldMk cId="279377205" sldId="1716"/>
            <ac:spMk id="82" creationId="{27C5C0C9-F101-4DD5-8399-C4B9BD077E46}"/>
          </ac:spMkLst>
        </pc:spChg>
        <pc:spChg chg="mod">
          <ac:chgData name="Tessa Lopez" userId="e884024a-c2dc-4df6-9ab9-3fa1a85da28e" providerId="ADAL" clId="{8F7D55B1-5654-4FC1-A10A-DA55697E1CD2}" dt="2019-07-29T18:15:34.423" v="4564" actId="207"/>
          <ac:spMkLst>
            <pc:docMk/>
            <pc:sldMk cId="279377205" sldId="1716"/>
            <ac:spMk id="83" creationId="{98D78B05-1C0D-4433-AE53-8A910785EAF2}"/>
          </ac:spMkLst>
        </pc:spChg>
        <pc:spChg chg="mod">
          <ac:chgData name="Tessa Lopez" userId="e884024a-c2dc-4df6-9ab9-3fa1a85da28e" providerId="ADAL" clId="{8F7D55B1-5654-4FC1-A10A-DA55697E1CD2}" dt="2019-07-29T18:15:21.030" v="4560" actId="207"/>
          <ac:spMkLst>
            <pc:docMk/>
            <pc:sldMk cId="279377205" sldId="1716"/>
            <ac:spMk id="84" creationId="{781783AD-6577-498F-85E7-D0C7D218E96C}"/>
          </ac:spMkLst>
        </pc:spChg>
        <pc:spChg chg="mod">
          <ac:chgData name="Tessa Lopez" userId="e884024a-c2dc-4df6-9ab9-3fa1a85da28e" providerId="ADAL" clId="{8F7D55B1-5654-4FC1-A10A-DA55697E1CD2}" dt="2019-07-29T18:15:30.447" v="4563" actId="207"/>
          <ac:spMkLst>
            <pc:docMk/>
            <pc:sldMk cId="279377205" sldId="1716"/>
            <ac:spMk id="85" creationId="{CD5E78D4-A6EA-4744-BC3E-2B6A663F08A4}"/>
          </ac:spMkLst>
        </pc:spChg>
        <pc:spChg chg="mod">
          <ac:chgData name="Tessa Lopez" userId="e884024a-c2dc-4df6-9ab9-3fa1a85da28e" providerId="ADAL" clId="{8F7D55B1-5654-4FC1-A10A-DA55697E1CD2}" dt="2019-07-29T18:16:39.184" v="4626" actId="962"/>
          <ac:spMkLst>
            <pc:docMk/>
            <pc:sldMk cId="279377205" sldId="1716"/>
            <ac:spMk id="89" creationId="{6F3DA032-32B2-4044-8B06-C428FAAA9CF3}"/>
          </ac:spMkLst>
        </pc:spChg>
        <pc:spChg chg="mod">
          <ac:chgData name="Tessa Lopez" userId="e884024a-c2dc-4df6-9ab9-3fa1a85da28e" providerId="ADAL" clId="{8F7D55B1-5654-4FC1-A10A-DA55697E1CD2}" dt="2019-07-29T18:16:43.621" v="4627" actId="962"/>
          <ac:spMkLst>
            <pc:docMk/>
            <pc:sldMk cId="279377205" sldId="1716"/>
            <ac:spMk id="91" creationId="{053769B6-0431-4C97-8EC2-94F11169188B}"/>
          </ac:spMkLst>
        </pc:spChg>
        <pc:spChg chg="mod">
          <ac:chgData name="Tessa Lopez" userId="e884024a-c2dc-4df6-9ab9-3fa1a85da28e" providerId="ADAL" clId="{8F7D55B1-5654-4FC1-A10A-DA55697E1CD2}" dt="2019-07-29T18:16:46.713" v="4628" actId="962"/>
          <ac:spMkLst>
            <pc:docMk/>
            <pc:sldMk cId="279377205" sldId="1716"/>
            <ac:spMk id="92" creationId="{66D1C4CB-7D94-4D51-B97E-DD2D01096BA6}"/>
          </ac:spMkLst>
        </pc:spChg>
        <pc:spChg chg="add mod">
          <ac:chgData name="Tessa Lopez" userId="e884024a-c2dc-4df6-9ab9-3fa1a85da28e" providerId="ADAL" clId="{8F7D55B1-5654-4FC1-A10A-DA55697E1CD2}" dt="2019-07-29T18:10:14.193" v="4489" actId="20577"/>
          <ac:spMkLst>
            <pc:docMk/>
            <pc:sldMk cId="279377205" sldId="1716"/>
            <ac:spMk id="94" creationId="{2CAA6587-D45C-4908-BC6A-C9C8E306BF39}"/>
          </ac:spMkLst>
        </pc:spChg>
        <pc:grpChg chg="mod">
          <ac:chgData name="Tessa Lopez" userId="e884024a-c2dc-4df6-9ab9-3fa1a85da28e" providerId="ADAL" clId="{8F7D55B1-5654-4FC1-A10A-DA55697E1CD2}" dt="2019-07-29T18:16:02.152" v="4568" actId="962"/>
          <ac:grpSpMkLst>
            <pc:docMk/>
            <pc:sldMk cId="279377205" sldId="1716"/>
            <ac:grpSpMk id="4" creationId="{3A931504-8890-41AA-86DC-1A202F21BD2D}"/>
          </ac:grpSpMkLst>
        </pc:grpChg>
        <pc:grpChg chg="mod">
          <ac:chgData name="Tessa Lopez" userId="e884024a-c2dc-4df6-9ab9-3fa1a85da28e" providerId="ADAL" clId="{8F7D55B1-5654-4FC1-A10A-DA55697E1CD2}" dt="2019-07-29T18:16:35.945" v="4625" actId="962"/>
          <ac:grpSpMkLst>
            <pc:docMk/>
            <pc:sldMk cId="279377205" sldId="1716"/>
            <ac:grpSpMk id="15" creationId="{8C017D7A-4C8B-4913-907F-95A62DB8F53B}"/>
          </ac:grpSpMkLst>
        </pc:grpChg>
      </pc:sldChg>
      <pc:sldMasterChg chg="delSldLayout">
        <pc:chgData name="Tessa Lopez" userId="e884024a-c2dc-4df6-9ab9-3fa1a85da28e" providerId="ADAL" clId="{8F7D55B1-5654-4FC1-A10A-DA55697E1CD2}" dt="2019-07-26T19:04:44.796" v="3026" actId="2696"/>
        <pc:sldMasterMkLst>
          <pc:docMk/>
          <pc:sldMasterMk cId="1233805520" sldId="2147483648"/>
        </pc:sldMasterMkLst>
      </pc:sldMasterChg>
    </pc:docChg>
  </pc:docChgLst>
  <pc:docChgLst>
    <pc:chgData name="Tessa Lopez" userId="e884024a-c2dc-4df6-9ab9-3fa1a85da28e" providerId="ADAL" clId="{F5DE6893-09A2-4339-B5EF-1DE6A1DDD467}"/>
    <pc:docChg chg="undo custSel addSld delSld modSld sldOrd">
      <pc:chgData name="Tessa Lopez" userId="e884024a-c2dc-4df6-9ab9-3fa1a85da28e" providerId="ADAL" clId="{F5DE6893-09A2-4339-B5EF-1DE6A1DDD467}" dt="2019-07-14T18:03:09.805" v="4343" actId="20577"/>
      <pc:docMkLst>
        <pc:docMk/>
      </pc:docMkLst>
      <pc:sldChg chg="addSp delSp modSp mod modNotesTx">
        <pc:chgData name="Tessa Lopez" userId="e884024a-c2dc-4df6-9ab9-3fa1a85da28e" providerId="ADAL" clId="{F5DE6893-09A2-4339-B5EF-1DE6A1DDD467}" dt="2019-07-12T19:38:42.674" v="3541" actId="20577"/>
        <pc:sldMkLst>
          <pc:docMk/>
          <pc:sldMk cId="1888770340" sldId="257"/>
        </pc:sldMkLst>
        <pc:spChg chg="add del mod">
          <ac:chgData name="Tessa Lopez" userId="e884024a-c2dc-4df6-9ab9-3fa1a85da28e" providerId="ADAL" clId="{F5DE6893-09A2-4339-B5EF-1DE6A1DDD467}" dt="2019-07-12T16:09:22.143" v="3101" actId="478"/>
          <ac:spMkLst>
            <pc:docMk/>
            <pc:sldMk cId="1888770340" sldId="257"/>
            <ac:spMk id="3" creationId="{39D0FB22-9453-4ACD-89D2-237875FD028C}"/>
          </ac:spMkLst>
        </pc:spChg>
        <pc:spChg chg="add del mod">
          <ac:chgData name="Tessa Lopez" userId="e884024a-c2dc-4df6-9ab9-3fa1a85da28e" providerId="ADAL" clId="{F5DE6893-09A2-4339-B5EF-1DE6A1DDD467}" dt="2019-07-12T17:26:26.983" v="3156" actId="1957"/>
          <ac:spMkLst>
            <pc:docMk/>
            <pc:sldMk cId="1888770340" sldId="257"/>
            <ac:spMk id="4" creationId="{A17454FA-1DAC-4462-8F5D-79E7619A054E}"/>
          </ac:spMkLst>
        </pc:spChg>
        <pc:spChg chg="add del mod">
          <ac:chgData name="Tessa Lopez" userId="e884024a-c2dc-4df6-9ab9-3fa1a85da28e" providerId="ADAL" clId="{F5DE6893-09A2-4339-B5EF-1DE6A1DDD467}" dt="2019-07-12T18:17:29.929" v="3177" actId="1957"/>
          <ac:spMkLst>
            <pc:docMk/>
            <pc:sldMk cId="1888770340" sldId="257"/>
            <ac:spMk id="5" creationId="{39B3E3C0-BF83-46E9-8312-F2850CA77324}"/>
          </ac:spMkLst>
        </pc:spChg>
        <pc:spChg chg="del mod">
          <ac:chgData name="Tessa Lopez" userId="e884024a-c2dc-4df6-9ab9-3fa1a85da28e" providerId="ADAL" clId="{F5DE6893-09A2-4339-B5EF-1DE6A1DDD467}" dt="2019-07-12T16:17:29.702" v="3151" actId="478"/>
          <ac:spMkLst>
            <pc:docMk/>
            <pc:sldMk cId="1888770340" sldId="257"/>
            <ac:spMk id="19" creationId="{CB0B3665-73B3-4496-AD36-EE4D92D69F4A}"/>
          </ac:spMkLst>
        </pc:spChg>
        <pc:graphicFrameChg chg="add mod">
          <ac:chgData name="Tessa Lopez" userId="e884024a-c2dc-4df6-9ab9-3fa1a85da28e" providerId="ADAL" clId="{F5DE6893-09A2-4339-B5EF-1DE6A1DDD467}" dt="2019-07-12T18:44:41.533" v="3235" actId="255"/>
          <ac:graphicFrameMkLst>
            <pc:docMk/>
            <pc:sldMk cId="1888770340" sldId="257"/>
            <ac:graphicFrameMk id="7" creationId="{6AAE45F0-1429-4A23-B55A-99B891BFC830}"/>
          </ac:graphicFrameMkLst>
        </pc:graphicFrameChg>
        <pc:graphicFrameChg chg="add mod">
          <ac:chgData name="Tessa Lopez" userId="e884024a-c2dc-4df6-9ab9-3fa1a85da28e" providerId="ADAL" clId="{F5DE6893-09A2-4339-B5EF-1DE6A1DDD467}" dt="2019-07-12T19:38:42.674" v="3541" actId="20577"/>
          <ac:graphicFrameMkLst>
            <pc:docMk/>
            <pc:sldMk cId="1888770340" sldId="257"/>
            <ac:graphicFrameMk id="10" creationId="{C997D9F3-C4B8-4A34-A38D-E0A9282AD6B9}"/>
          </ac:graphicFrameMkLst>
        </pc:graphicFrameChg>
        <pc:graphicFrameChg chg="del mod">
          <ac:chgData name="Tessa Lopez" userId="e884024a-c2dc-4df6-9ab9-3fa1a85da28e" providerId="ADAL" clId="{F5DE6893-09A2-4339-B5EF-1DE6A1DDD467}" dt="2019-07-12T16:17:03.335" v="3150" actId="478"/>
          <ac:graphicFrameMkLst>
            <pc:docMk/>
            <pc:sldMk cId="1888770340" sldId="257"/>
            <ac:graphicFrameMk id="18" creationId="{DDDE3BC9-AC83-4EBE-AF4A-66D0013EB5B0}"/>
          </ac:graphicFrameMkLst>
        </pc:graphicFrameChg>
      </pc:sldChg>
      <pc:sldChg chg="addSp delSp modSp add modNotesTx">
        <pc:chgData name="Tessa Lopez" userId="e884024a-c2dc-4df6-9ab9-3fa1a85da28e" providerId="ADAL" clId="{F5DE6893-09A2-4339-B5EF-1DE6A1DDD467}" dt="2019-07-12T19:17:13.305" v="3454" actId="20577"/>
        <pc:sldMkLst>
          <pc:docMk/>
          <pc:sldMk cId="962415702" sldId="258"/>
        </pc:sldMkLst>
        <pc:spChg chg="mod">
          <ac:chgData name="Tessa Lopez" userId="e884024a-c2dc-4df6-9ab9-3fa1a85da28e" providerId="ADAL" clId="{F5DE6893-09A2-4339-B5EF-1DE6A1DDD467}" dt="2019-07-11T14:40:45.570" v="24" actId="20577"/>
          <ac:spMkLst>
            <pc:docMk/>
            <pc:sldMk cId="962415702" sldId="258"/>
            <ac:spMk id="2" creationId="{6E02E7E2-D405-4113-883C-921BA470B305}"/>
          </ac:spMkLst>
        </pc:spChg>
        <pc:spChg chg="del mod">
          <ac:chgData name="Tessa Lopez" userId="e884024a-c2dc-4df6-9ab9-3fa1a85da28e" providerId="ADAL" clId="{F5DE6893-09A2-4339-B5EF-1DE6A1DDD467}" dt="2019-07-11T14:41:47.570" v="28"/>
          <ac:spMkLst>
            <pc:docMk/>
            <pc:sldMk cId="962415702" sldId="258"/>
            <ac:spMk id="3" creationId="{39953087-00A7-47A9-9C01-88034DDA3FDF}"/>
          </ac:spMkLst>
        </pc:spChg>
        <pc:spChg chg="add mod">
          <ac:chgData name="Tessa Lopez" userId="e884024a-c2dc-4df6-9ab9-3fa1a85da28e" providerId="ADAL" clId="{F5DE6893-09A2-4339-B5EF-1DE6A1DDD467}" dt="2019-07-11T18:45:41.437" v="2025" actId="20577"/>
          <ac:spMkLst>
            <pc:docMk/>
            <pc:sldMk cId="962415702" sldId="258"/>
            <ac:spMk id="6" creationId="{418C48F3-AD55-4481-AB3C-254B9423B34A}"/>
          </ac:spMkLst>
        </pc:spChg>
        <pc:graphicFrameChg chg="add del">
          <ac:chgData name="Tessa Lopez" userId="e884024a-c2dc-4df6-9ab9-3fa1a85da28e" providerId="ADAL" clId="{F5DE6893-09A2-4339-B5EF-1DE6A1DDD467}" dt="2019-07-11T14:41:41.605" v="26"/>
          <ac:graphicFrameMkLst>
            <pc:docMk/>
            <pc:sldMk cId="962415702" sldId="258"/>
            <ac:graphicFrameMk id="4" creationId="{9D1E9317-3369-4CA8-A32B-18D79DAD3994}"/>
          </ac:graphicFrameMkLst>
        </pc:graphicFrameChg>
        <pc:graphicFrameChg chg="add mod">
          <ac:chgData name="Tessa Lopez" userId="e884024a-c2dc-4df6-9ab9-3fa1a85da28e" providerId="ADAL" clId="{F5DE6893-09A2-4339-B5EF-1DE6A1DDD467}" dt="2019-07-11T14:47:59.688" v="479" actId="20577"/>
          <ac:graphicFrameMkLst>
            <pc:docMk/>
            <pc:sldMk cId="962415702" sldId="258"/>
            <ac:graphicFrameMk id="5" creationId="{9F19D028-0BB9-4D64-9604-5C06639F413D}"/>
          </ac:graphicFrameMkLst>
        </pc:graphicFrameChg>
      </pc:sldChg>
      <pc:sldChg chg="addSp delSp modSp add modNotesTx">
        <pc:chgData name="Tessa Lopez" userId="e884024a-c2dc-4df6-9ab9-3fa1a85da28e" providerId="ADAL" clId="{F5DE6893-09A2-4339-B5EF-1DE6A1DDD467}" dt="2019-07-12T19:18:52.301" v="3531" actId="20577"/>
        <pc:sldMkLst>
          <pc:docMk/>
          <pc:sldMk cId="3008024702" sldId="259"/>
        </pc:sldMkLst>
        <pc:spChg chg="mod">
          <ac:chgData name="Tessa Lopez" userId="e884024a-c2dc-4df6-9ab9-3fa1a85da28e" providerId="ADAL" clId="{F5DE6893-09A2-4339-B5EF-1DE6A1DDD467}" dt="2019-07-11T15:02:02.534" v="730" actId="20577"/>
          <ac:spMkLst>
            <pc:docMk/>
            <pc:sldMk cId="3008024702" sldId="259"/>
            <ac:spMk id="2" creationId="{ED25E8FC-86AE-46F7-85D6-36EF8633C523}"/>
          </ac:spMkLst>
        </pc:spChg>
        <pc:spChg chg="del mod">
          <ac:chgData name="Tessa Lopez" userId="e884024a-c2dc-4df6-9ab9-3fa1a85da28e" providerId="ADAL" clId="{F5DE6893-09A2-4339-B5EF-1DE6A1DDD467}" dt="2019-07-11T15:02:35.433" v="732"/>
          <ac:spMkLst>
            <pc:docMk/>
            <pc:sldMk cId="3008024702" sldId="259"/>
            <ac:spMk id="3" creationId="{9A208768-3E92-4653-879A-294CC3951A3B}"/>
          </ac:spMkLst>
        </pc:spChg>
        <pc:spChg chg="add mod">
          <ac:chgData name="Tessa Lopez" userId="e884024a-c2dc-4df6-9ab9-3fa1a85da28e" providerId="ADAL" clId="{F5DE6893-09A2-4339-B5EF-1DE6A1DDD467}" dt="2019-07-11T18:46:17.096" v="2049" actId="20577"/>
          <ac:spMkLst>
            <pc:docMk/>
            <pc:sldMk cId="3008024702" sldId="259"/>
            <ac:spMk id="5" creationId="{E387B744-6729-41E3-AEB0-26406B547886}"/>
          </ac:spMkLst>
        </pc:spChg>
        <pc:graphicFrameChg chg="add mod">
          <ac:chgData name="Tessa Lopez" userId="e884024a-c2dc-4df6-9ab9-3fa1a85da28e" providerId="ADAL" clId="{F5DE6893-09A2-4339-B5EF-1DE6A1DDD467}" dt="2019-07-11T15:08:47.318" v="1240" actId="20577"/>
          <ac:graphicFrameMkLst>
            <pc:docMk/>
            <pc:sldMk cId="3008024702" sldId="259"/>
            <ac:graphicFrameMk id="4" creationId="{3DFF6079-059F-4E61-AC04-337E5B82072F}"/>
          </ac:graphicFrameMkLst>
        </pc:graphicFrameChg>
      </pc:sldChg>
      <pc:sldChg chg="addSp delSp modSp add mod ord modNotesTx">
        <pc:chgData name="Tessa Lopez" userId="e884024a-c2dc-4df6-9ab9-3fa1a85da28e" providerId="ADAL" clId="{F5DE6893-09A2-4339-B5EF-1DE6A1DDD467}" dt="2019-07-14T17:55:49.993" v="4295" actId="20577"/>
        <pc:sldMkLst>
          <pc:docMk/>
          <pc:sldMk cId="3972476325" sldId="260"/>
        </pc:sldMkLst>
        <pc:spChg chg="mod">
          <ac:chgData name="Tessa Lopez" userId="e884024a-c2dc-4df6-9ab9-3fa1a85da28e" providerId="ADAL" clId="{F5DE6893-09A2-4339-B5EF-1DE6A1DDD467}" dt="2019-07-11T15:25:25.354" v="1302" actId="20577"/>
          <ac:spMkLst>
            <pc:docMk/>
            <pc:sldMk cId="3972476325" sldId="260"/>
            <ac:spMk id="2" creationId="{4A4E23AE-E8FC-457E-94CA-DA8915093F1D}"/>
          </ac:spMkLst>
        </pc:spChg>
        <pc:spChg chg="del mod">
          <ac:chgData name="Tessa Lopez" userId="e884024a-c2dc-4df6-9ab9-3fa1a85da28e" providerId="ADAL" clId="{F5DE6893-09A2-4339-B5EF-1DE6A1DDD467}" dt="2019-07-11T15:26:11.400" v="1304"/>
          <ac:spMkLst>
            <pc:docMk/>
            <pc:sldMk cId="3972476325" sldId="260"/>
            <ac:spMk id="3" creationId="{90A197B7-E487-4E9B-817A-62D01A7D6C0E}"/>
          </ac:spMkLst>
        </pc:spChg>
        <pc:graphicFrameChg chg="add mod">
          <ac:chgData name="Tessa Lopez" userId="e884024a-c2dc-4df6-9ab9-3fa1a85da28e" providerId="ADAL" clId="{F5DE6893-09A2-4339-B5EF-1DE6A1DDD467}" dt="2019-07-12T16:04:46.878" v="3096"/>
          <ac:graphicFrameMkLst>
            <pc:docMk/>
            <pc:sldMk cId="3972476325" sldId="260"/>
            <ac:graphicFrameMk id="4" creationId="{F47F728B-EE1B-4F1D-B594-570F715A5564}"/>
          </ac:graphicFrameMkLst>
        </pc:graphicFrameChg>
      </pc:sldChg>
      <pc:sldChg chg="modSp add">
        <pc:chgData name="Tessa Lopez" userId="e884024a-c2dc-4df6-9ab9-3fa1a85da28e" providerId="ADAL" clId="{F5DE6893-09A2-4339-B5EF-1DE6A1DDD467}" dt="2019-07-11T18:20:39.046" v="1990" actId="5793"/>
        <pc:sldMkLst>
          <pc:docMk/>
          <pc:sldMk cId="1822726374" sldId="1696"/>
        </pc:sldMkLst>
        <pc:spChg chg="mod">
          <ac:chgData name="Tessa Lopez" userId="e884024a-c2dc-4df6-9ab9-3fa1a85da28e" providerId="ADAL" clId="{F5DE6893-09A2-4339-B5EF-1DE6A1DDD467}" dt="2019-07-11T18:12:02.554" v="1576" actId="20577"/>
          <ac:spMkLst>
            <pc:docMk/>
            <pc:sldMk cId="1822726374" sldId="1696"/>
            <ac:spMk id="2" creationId="{67DE5A0B-663B-428A-B16D-B5A200E6A862}"/>
          </ac:spMkLst>
        </pc:spChg>
        <pc:spChg chg="mod">
          <ac:chgData name="Tessa Lopez" userId="e884024a-c2dc-4df6-9ab9-3fa1a85da28e" providerId="ADAL" clId="{F5DE6893-09A2-4339-B5EF-1DE6A1DDD467}" dt="2019-07-11T18:20:39.046" v="1990" actId="5793"/>
          <ac:spMkLst>
            <pc:docMk/>
            <pc:sldMk cId="1822726374" sldId="1696"/>
            <ac:spMk id="3" creationId="{406FB1B4-EA20-4C4C-8948-7B485178A956}"/>
          </ac:spMkLst>
        </pc:spChg>
      </pc:sldChg>
      <pc:sldChg chg="modSp add">
        <pc:chgData name="Tessa Lopez" userId="e884024a-c2dc-4df6-9ab9-3fa1a85da28e" providerId="ADAL" clId="{F5DE6893-09A2-4339-B5EF-1DE6A1DDD467}" dt="2019-07-12T18:26:12.886" v="3191" actId="20577"/>
        <pc:sldMkLst>
          <pc:docMk/>
          <pc:sldMk cId="1653141380" sldId="1697"/>
        </pc:sldMkLst>
        <pc:spChg chg="mod">
          <ac:chgData name="Tessa Lopez" userId="e884024a-c2dc-4df6-9ab9-3fa1a85da28e" providerId="ADAL" clId="{F5DE6893-09A2-4339-B5EF-1DE6A1DDD467}" dt="2019-07-11T18:33:36.713" v="2001" actId="20577"/>
          <ac:spMkLst>
            <pc:docMk/>
            <pc:sldMk cId="1653141380" sldId="1697"/>
            <ac:spMk id="2" creationId="{732B46F7-238F-4E43-AB6C-66632D56BC10}"/>
          </ac:spMkLst>
        </pc:spChg>
        <pc:spChg chg="mod">
          <ac:chgData name="Tessa Lopez" userId="e884024a-c2dc-4df6-9ab9-3fa1a85da28e" providerId="ADAL" clId="{F5DE6893-09A2-4339-B5EF-1DE6A1DDD467}" dt="2019-07-12T18:26:12.886" v="3191" actId="20577"/>
          <ac:spMkLst>
            <pc:docMk/>
            <pc:sldMk cId="1653141380" sldId="1697"/>
            <ac:spMk id="3" creationId="{DA9B4979-5065-4E3B-9E69-24466FD6F800}"/>
          </ac:spMkLst>
        </pc:spChg>
      </pc:sldChg>
      <pc:sldChg chg="modSp add">
        <pc:chgData name="Tessa Lopez" userId="e884024a-c2dc-4df6-9ab9-3fa1a85da28e" providerId="ADAL" clId="{F5DE6893-09A2-4339-B5EF-1DE6A1DDD467}" dt="2019-07-12T15:26:59.681" v="3035" actId="20577"/>
        <pc:sldMkLst>
          <pc:docMk/>
          <pc:sldMk cId="3793493580" sldId="1698"/>
        </pc:sldMkLst>
        <pc:spChg chg="mod">
          <ac:chgData name="Tessa Lopez" userId="e884024a-c2dc-4df6-9ab9-3fa1a85da28e" providerId="ADAL" clId="{F5DE6893-09A2-4339-B5EF-1DE6A1DDD467}" dt="2019-07-12T15:17:40.340" v="2750" actId="20577"/>
          <ac:spMkLst>
            <pc:docMk/>
            <pc:sldMk cId="3793493580" sldId="1698"/>
            <ac:spMk id="2" creationId="{866AF283-0160-4395-BF2C-4AC4B30748B1}"/>
          </ac:spMkLst>
        </pc:spChg>
        <pc:spChg chg="mod">
          <ac:chgData name="Tessa Lopez" userId="e884024a-c2dc-4df6-9ab9-3fa1a85da28e" providerId="ADAL" clId="{F5DE6893-09A2-4339-B5EF-1DE6A1DDD467}" dt="2019-07-12T15:26:59.681" v="3035" actId="20577"/>
          <ac:spMkLst>
            <pc:docMk/>
            <pc:sldMk cId="3793493580" sldId="1698"/>
            <ac:spMk id="3" creationId="{6D11D851-B583-4969-9664-B8FE2C4FC9D4}"/>
          </ac:spMkLst>
        </pc:spChg>
      </pc:sldChg>
    </pc:docChg>
  </pc:docChgLst>
  <pc:docChgLst>
    <pc:chgData name="Endi Silva" userId="3693699a-ea58-4ad8-b1ef-7b160a2fc96a" providerId="ADAL" clId="{AA8D436A-0FA3-4EAD-BAFD-B64A85FC7C73}"/>
    <pc:docChg chg="undo custSel addSld delSld modSld">
      <pc:chgData name="Endi Silva" userId="3693699a-ea58-4ad8-b1ef-7b160a2fc96a" providerId="ADAL" clId="{AA8D436A-0FA3-4EAD-BAFD-B64A85FC7C73}" dt="2019-07-14T16:21:37.249" v="2483" actId="20577"/>
      <pc:docMkLst>
        <pc:docMk/>
      </pc:docMkLst>
      <pc:sldChg chg="modSp mod modNotesTx">
        <pc:chgData name="Endi Silva" userId="3693699a-ea58-4ad8-b1ef-7b160a2fc96a" providerId="ADAL" clId="{AA8D436A-0FA3-4EAD-BAFD-B64A85FC7C73}" dt="2019-07-12T22:52:48.631" v="2175" actId="20577"/>
        <pc:sldMkLst>
          <pc:docMk/>
          <pc:sldMk cId="1888770340" sldId="257"/>
        </pc:sldMkLst>
        <pc:graphicFrameChg chg="mod">
          <ac:chgData name="Endi Silva" userId="3693699a-ea58-4ad8-b1ef-7b160a2fc96a" providerId="ADAL" clId="{AA8D436A-0FA3-4EAD-BAFD-B64A85FC7C73}" dt="2019-07-12T22:52:40.546" v="2152" actId="20577"/>
          <ac:graphicFrameMkLst>
            <pc:docMk/>
            <pc:sldMk cId="1888770340" sldId="257"/>
            <ac:graphicFrameMk id="10" creationId="{C997D9F3-C4B8-4A34-A38D-E0A9282AD6B9}"/>
          </ac:graphicFrameMkLst>
        </pc:graphicFrameChg>
      </pc:sldChg>
      <pc:sldChg chg="modSp">
        <pc:chgData name="Endi Silva" userId="3693699a-ea58-4ad8-b1ef-7b160a2fc96a" providerId="ADAL" clId="{AA8D436A-0FA3-4EAD-BAFD-B64A85FC7C73}" dt="2019-07-12T16:00:33.656" v="292" actId="20577"/>
        <pc:sldMkLst>
          <pc:docMk/>
          <pc:sldMk cId="962415702" sldId="258"/>
        </pc:sldMkLst>
        <pc:graphicFrameChg chg="mod">
          <ac:chgData name="Endi Silva" userId="3693699a-ea58-4ad8-b1ef-7b160a2fc96a" providerId="ADAL" clId="{AA8D436A-0FA3-4EAD-BAFD-B64A85FC7C73}" dt="2019-07-12T16:00:33.656" v="292" actId="20577"/>
          <ac:graphicFrameMkLst>
            <pc:docMk/>
            <pc:sldMk cId="962415702" sldId="258"/>
            <ac:graphicFrameMk id="5" creationId="{9F19D028-0BB9-4D64-9604-5C06639F413D}"/>
          </ac:graphicFrameMkLst>
        </pc:graphicFrameChg>
      </pc:sldChg>
      <pc:sldChg chg="modSp">
        <pc:chgData name="Endi Silva" userId="3693699a-ea58-4ad8-b1ef-7b160a2fc96a" providerId="ADAL" clId="{AA8D436A-0FA3-4EAD-BAFD-B64A85FC7C73}" dt="2019-07-12T16:07:02.805" v="472" actId="20577"/>
        <pc:sldMkLst>
          <pc:docMk/>
          <pc:sldMk cId="3008024702" sldId="259"/>
        </pc:sldMkLst>
        <pc:graphicFrameChg chg="mod">
          <ac:chgData name="Endi Silva" userId="3693699a-ea58-4ad8-b1ef-7b160a2fc96a" providerId="ADAL" clId="{AA8D436A-0FA3-4EAD-BAFD-B64A85FC7C73}" dt="2019-07-12T16:07:02.805" v="472" actId="20577"/>
          <ac:graphicFrameMkLst>
            <pc:docMk/>
            <pc:sldMk cId="3008024702" sldId="259"/>
            <ac:graphicFrameMk id="4" creationId="{3DFF6079-059F-4E61-AC04-337E5B82072F}"/>
          </ac:graphicFrameMkLst>
        </pc:graphicFrameChg>
      </pc:sldChg>
      <pc:sldChg chg="modNotesTx">
        <pc:chgData name="Endi Silva" userId="3693699a-ea58-4ad8-b1ef-7b160a2fc96a" providerId="ADAL" clId="{AA8D436A-0FA3-4EAD-BAFD-B64A85FC7C73}" dt="2019-07-12T18:47:21.605" v="1791" actId="20577"/>
        <pc:sldMkLst>
          <pc:docMk/>
          <pc:sldMk cId="3972476325" sldId="260"/>
        </pc:sldMkLst>
      </pc:sldChg>
      <pc:sldChg chg="modSp">
        <pc:chgData name="Endi Silva" userId="3693699a-ea58-4ad8-b1ef-7b160a2fc96a" providerId="ADAL" clId="{AA8D436A-0FA3-4EAD-BAFD-B64A85FC7C73}" dt="2019-07-12T18:52:29.848" v="2051" actId="20577"/>
        <pc:sldMkLst>
          <pc:docMk/>
          <pc:sldMk cId="1653141380" sldId="1697"/>
        </pc:sldMkLst>
        <pc:spChg chg="mod">
          <ac:chgData name="Endi Silva" userId="3693699a-ea58-4ad8-b1ef-7b160a2fc96a" providerId="ADAL" clId="{AA8D436A-0FA3-4EAD-BAFD-B64A85FC7C73}" dt="2019-07-12T18:52:29.848" v="2051" actId="20577"/>
          <ac:spMkLst>
            <pc:docMk/>
            <pc:sldMk cId="1653141380" sldId="1697"/>
            <ac:spMk id="3" creationId="{DA9B4979-5065-4E3B-9E69-24466FD6F800}"/>
          </ac:spMkLst>
        </pc:spChg>
      </pc:sldChg>
      <pc:sldChg chg="modSp modNotesTx">
        <pc:chgData name="Endi Silva" userId="3693699a-ea58-4ad8-b1ef-7b160a2fc96a" providerId="ADAL" clId="{AA8D436A-0FA3-4EAD-BAFD-B64A85FC7C73}" dt="2019-07-14T16:21:37.249" v="2483" actId="20577"/>
        <pc:sldMkLst>
          <pc:docMk/>
          <pc:sldMk cId="3793493580" sldId="1698"/>
        </pc:sldMkLst>
        <pc:spChg chg="mod">
          <ac:chgData name="Endi Silva" userId="3693699a-ea58-4ad8-b1ef-7b160a2fc96a" providerId="ADAL" clId="{AA8D436A-0FA3-4EAD-BAFD-B64A85FC7C73}" dt="2019-07-14T16:12:20.432" v="2179" actId="20577"/>
          <ac:spMkLst>
            <pc:docMk/>
            <pc:sldMk cId="3793493580" sldId="1698"/>
            <ac:spMk id="2" creationId="{866AF283-0160-4395-BF2C-4AC4B30748B1}"/>
          </ac:spMkLst>
        </pc:spChg>
        <pc:spChg chg="mod">
          <ac:chgData name="Endi Silva" userId="3693699a-ea58-4ad8-b1ef-7b160a2fc96a" providerId="ADAL" clId="{AA8D436A-0FA3-4EAD-BAFD-B64A85FC7C73}" dt="2019-07-14T16:21:24.205" v="2417" actId="20577"/>
          <ac:spMkLst>
            <pc:docMk/>
            <pc:sldMk cId="3793493580" sldId="1698"/>
            <ac:spMk id="3" creationId="{6D11D851-B583-4969-9664-B8FE2C4FC9D4}"/>
          </ac:spMkLst>
        </pc:spChg>
      </pc:sldChg>
      <pc:sldChg chg="addSp delSp modSp add">
        <pc:chgData name="Endi Silva" userId="3693699a-ea58-4ad8-b1ef-7b160a2fc96a" providerId="ADAL" clId="{AA8D436A-0FA3-4EAD-BAFD-B64A85FC7C73}" dt="2019-07-12T22:39:21.617" v="2053" actId="207"/>
        <pc:sldMkLst>
          <pc:docMk/>
          <pc:sldMk cId="364952164" sldId="1699"/>
        </pc:sldMkLst>
        <pc:spChg chg="mod">
          <ac:chgData name="Endi Silva" userId="3693699a-ea58-4ad8-b1ef-7b160a2fc96a" providerId="ADAL" clId="{AA8D436A-0FA3-4EAD-BAFD-B64A85FC7C73}" dt="2019-07-12T16:09:12.953" v="510" actId="20577"/>
          <ac:spMkLst>
            <pc:docMk/>
            <pc:sldMk cId="364952164" sldId="1699"/>
            <ac:spMk id="2" creationId="{093C9C65-62B1-41C9-A923-275216CF6AFB}"/>
          </ac:spMkLst>
        </pc:spChg>
        <pc:spChg chg="del">
          <ac:chgData name="Endi Silva" userId="3693699a-ea58-4ad8-b1ef-7b160a2fc96a" providerId="ADAL" clId="{AA8D436A-0FA3-4EAD-BAFD-B64A85FC7C73}" dt="2019-07-12T16:23:57.146" v="791" actId="478"/>
          <ac:spMkLst>
            <pc:docMk/>
            <pc:sldMk cId="364952164" sldId="1699"/>
            <ac:spMk id="3" creationId="{7EDA5D8E-9EFA-4716-9D63-A33581EE6B1F}"/>
          </ac:spMkLst>
        </pc:spChg>
        <pc:graphicFrameChg chg="add mod modGraphic">
          <ac:chgData name="Endi Silva" userId="3693699a-ea58-4ad8-b1ef-7b160a2fc96a" providerId="ADAL" clId="{AA8D436A-0FA3-4EAD-BAFD-B64A85FC7C73}" dt="2019-07-12T22:39:21.617" v="2053" actId="207"/>
          <ac:graphicFrameMkLst>
            <pc:docMk/>
            <pc:sldMk cId="364952164" sldId="1699"/>
            <ac:graphicFrameMk id="4" creationId="{97373743-5796-4F74-9289-8991038D9EC2}"/>
          </ac:graphicFrameMkLst>
        </pc:graphicFrameChg>
      </pc:sldChg>
      <pc:sldChg chg="addSp delSp modSp add">
        <pc:chgData name="Endi Silva" userId="3693699a-ea58-4ad8-b1ef-7b160a2fc96a" providerId="ADAL" clId="{AA8D436A-0FA3-4EAD-BAFD-B64A85FC7C73}" dt="2019-07-12T22:39:33.687" v="2055" actId="207"/>
        <pc:sldMkLst>
          <pc:docMk/>
          <pc:sldMk cId="415073110" sldId="1701"/>
        </pc:sldMkLst>
        <pc:spChg chg="mod">
          <ac:chgData name="Endi Silva" userId="3693699a-ea58-4ad8-b1ef-7b160a2fc96a" providerId="ADAL" clId="{AA8D436A-0FA3-4EAD-BAFD-B64A85FC7C73}" dt="2019-07-12T16:09:43.216" v="578" actId="20577"/>
          <ac:spMkLst>
            <pc:docMk/>
            <pc:sldMk cId="415073110" sldId="1701"/>
            <ac:spMk id="2" creationId="{46B42478-470B-4169-9E0C-D46A407B9EEC}"/>
          </ac:spMkLst>
        </pc:spChg>
        <pc:spChg chg="del mod">
          <ac:chgData name="Endi Silva" userId="3693699a-ea58-4ad8-b1ef-7b160a2fc96a" providerId="ADAL" clId="{AA8D436A-0FA3-4EAD-BAFD-B64A85FC7C73}" dt="2019-07-12T16:10:57.605" v="618" actId="478"/>
          <ac:spMkLst>
            <pc:docMk/>
            <pc:sldMk cId="415073110" sldId="1701"/>
            <ac:spMk id="3" creationId="{CC796343-F907-44E5-B632-B9960537146C}"/>
          </ac:spMkLst>
        </pc:spChg>
        <pc:graphicFrameChg chg="add mod modGraphic">
          <ac:chgData name="Endi Silva" userId="3693699a-ea58-4ad8-b1ef-7b160a2fc96a" providerId="ADAL" clId="{AA8D436A-0FA3-4EAD-BAFD-B64A85FC7C73}" dt="2019-07-12T22:39:33.687" v="2055" actId="207"/>
          <ac:graphicFrameMkLst>
            <pc:docMk/>
            <pc:sldMk cId="415073110" sldId="1701"/>
            <ac:graphicFrameMk id="4" creationId="{BCE6C5A3-4892-479D-9237-853B772D91CB}"/>
          </ac:graphicFrameMkLst>
        </pc:graphicFrameChg>
      </pc:sldChg>
      <pc:sldChg chg="modSp add">
        <pc:chgData name="Endi Silva" userId="3693699a-ea58-4ad8-b1ef-7b160a2fc96a" providerId="ADAL" clId="{AA8D436A-0FA3-4EAD-BAFD-B64A85FC7C73}" dt="2019-07-14T16:21:00.972" v="2377" actId="20577"/>
        <pc:sldMkLst>
          <pc:docMk/>
          <pc:sldMk cId="1160460824" sldId="1702"/>
        </pc:sldMkLst>
        <pc:spChg chg="mod">
          <ac:chgData name="Endi Silva" userId="3693699a-ea58-4ad8-b1ef-7b160a2fc96a" providerId="ADAL" clId="{AA8D436A-0FA3-4EAD-BAFD-B64A85FC7C73}" dt="2019-07-12T16:38:11.589" v="1412" actId="20577"/>
          <ac:spMkLst>
            <pc:docMk/>
            <pc:sldMk cId="1160460824" sldId="1702"/>
            <ac:spMk id="2" creationId="{B2F94D8F-6746-49FE-9764-F7C0B1FAE33A}"/>
          </ac:spMkLst>
        </pc:spChg>
        <pc:spChg chg="mod">
          <ac:chgData name="Endi Silva" userId="3693699a-ea58-4ad8-b1ef-7b160a2fc96a" providerId="ADAL" clId="{AA8D436A-0FA3-4EAD-BAFD-B64A85FC7C73}" dt="2019-07-14T16:21:00.972" v="2377" actId="20577"/>
          <ac:spMkLst>
            <pc:docMk/>
            <pc:sldMk cId="1160460824" sldId="1702"/>
            <ac:spMk id="3" creationId="{8ECF8D84-C247-4E00-ABEC-11B2CF4814B0}"/>
          </ac:spMkLst>
        </pc:spChg>
      </pc:sldChg>
      <pc:sldChg chg="addSp delSp modSp add">
        <pc:chgData name="Endi Silva" userId="3693699a-ea58-4ad8-b1ef-7b160a2fc96a" providerId="ADAL" clId="{AA8D436A-0FA3-4EAD-BAFD-B64A85FC7C73}" dt="2019-07-12T18:44:36.432" v="1755" actId="1076"/>
        <pc:sldMkLst>
          <pc:docMk/>
          <pc:sldMk cId="3718202567" sldId="1703"/>
        </pc:sldMkLst>
        <pc:spChg chg="add del mod">
          <ac:chgData name="Endi Silva" userId="3693699a-ea58-4ad8-b1ef-7b160a2fc96a" providerId="ADAL" clId="{AA8D436A-0FA3-4EAD-BAFD-B64A85FC7C73}" dt="2019-07-12T18:44:22.748" v="1753" actId="20577"/>
          <ac:spMkLst>
            <pc:docMk/>
            <pc:sldMk cId="3718202567" sldId="1703"/>
            <ac:spMk id="2" creationId="{710C2326-D7C1-4E20-9EEE-2180C127C1C2}"/>
          </ac:spMkLst>
        </pc:spChg>
        <pc:spChg chg="del">
          <ac:chgData name="Endi Silva" userId="3693699a-ea58-4ad8-b1ef-7b160a2fc96a" providerId="ADAL" clId="{AA8D436A-0FA3-4EAD-BAFD-B64A85FC7C73}" dt="2019-07-12T16:47:23.279" v="1535" actId="478"/>
          <ac:spMkLst>
            <pc:docMk/>
            <pc:sldMk cId="3718202567" sldId="1703"/>
            <ac:spMk id="3" creationId="{A3C7303B-0F1F-4C29-B2A9-966F20C880EF}"/>
          </ac:spMkLst>
        </pc:spChg>
        <pc:spChg chg="add del mod">
          <ac:chgData name="Endi Silva" userId="3693699a-ea58-4ad8-b1ef-7b160a2fc96a" providerId="ADAL" clId="{AA8D436A-0FA3-4EAD-BAFD-B64A85FC7C73}" dt="2019-07-12T16:55:52.504" v="1542" actId="478"/>
          <ac:spMkLst>
            <pc:docMk/>
            <pc:sldMk cId="3718202567" sldId="1703"/>
            <ac:spMk id="7" creationId="{8916A256-8E50-4055-AA15-22F54EE798F0}"/>
          </ac:spMkLst>
        </pc:spChg>
        <pc:spChg chg="add del mod">
          <ac:chgData name="Endi Silva" userId="3693699a-ea58-4ad8-b1ef-7b160a2fc96a" providerId="ADAL" clId="{AA8D436A-0FA3-4EAD-BAFD-B64A85FC7C73}" dt="2019-07-12T17:00:12.293" v="1562" actId="478"/>
          <ac:spMkLst>
            <pc:docMk/>
            <pc:sldMk cId="3718202567" sldId="1703"/>
            <ac:spMk id="10" creationId="{3B467D51-4F91-4BE7-BDD7-50CDDC3CF890}"/>
          </ac:spMkLst>
        </pc:spChg>
        <pc:graphicFrameChg chg="add del">
          <ac:chgData name="Endi Silva" userId="3693699a-ea58-4ad8-b1ef-7b160a2fc96a" providerId="ADAL" clId="{AA8D436A-0FA3-4EAD-BAFD-B64A85FC7C73}" dt="2019-07-12T16:48:18.019" v="1537"/>
          <ac:graphicFrameMkLst>
            <pc:docMk/>
            <pc:sldMk cId="3718202567" sldId="1703"/>
            <ac:graphicFrameMk id="4" creationId="{4C720186-056D-4D67-9390-331325E28F4F}"/>
          </ac:graphicFrameMkLst>
        </pc:graphicFrameChg>
        <pc:graphicFrameChg chg="add del mod modGraphic">
          <ac:chgData name="Endi Silva" userId="3693699a-ea58-4ad8-b1ef-7b160a2fc96a" providerId="ADAL" clId="{AA8D436A-0FA3-4EAD-BAFD-B64A85FC7C73}" dt="2019-07-12T16:55:57.140" v="1543" actId="478"/>
          <ac:graphicFrameMkLst>
            <pc:docMk/>
            <pc:sldMk cId="3718202567" sldId="1703"/>
            <ac:graphicFrameMk id="5" creationId="{D438D837-BAEA-4A7B-B3C1-6543B2BBC729}"/>
          </ac:graphicFrameMkLst>
        </pc:graphicFrameChg>
        <pc:graphicFrameChg chg="add del mod modGraphic">
          <ac:chgData name="Endi Silva" userId="3693699a-ea58-4ad8-b1ef-7b160a2fc96a" providerId="ADAL" clId="{AA8D436A-0FA3-4EAD-BAFD-B64A85FC7C73}" dt="2019-07-12T17:00:07.046" v="1561" actId="478"/>
          <ac:graphicFrameMkLst>
            <pc:docMk/>
            <pc:sldMk cId="3718202567" sldId="1703"/>
            <ac:graphicFrameMk id="8" creationId="{DAAA0AD4-75DE-4402-AEEC-4654D6323F38}"/>
          </ac:graphicFrameMkLst>
        </pc:graphicFrameChg>
        <pc:graphicFrameChg chg="add del">
          <ac:chgData name="Endi Silva" userId="3693699a-ea58-4ad8-b1ef-7b160a2fc96a" providerId="ADAL" clId="{AA8D436A-0FA3-4EAD-BAFD-B64A85FC7C73}" dt="2019-07-12T17:00:41.397" v="1564"/>
          <ac:graphicFrameMkLst>
            <pc:docMk/>
            <pc:sldMk cId="3718202567" sldId="1703"/>
            <ac:graphicFrameMk id="11" creationId="{B8571043-5CAB-49E1-9C1F-15D8FFC5DA13}"/>
          </ac:graphicFrameMkLst>
        </pc:graphicFrameChg>
        <pc:graphicFrameChg chg="add mod modGraphic">
          <ac:chgData name="Endi Silva" userId="3693699a-ea58-4ad8-b1ef-7b160a2fc96a" providerId="ADAL" clId="{AA8D436A-0FA3-4EAD-BAFD-B64A85FC7C73}" dt="2019-07-12T18:44:36.432" v="1755" actId="1076"/>
          <ac:graphicFrameMkLst>
            <pc:docMk/>
            <pc:sldMk cId="3718202567" sldId="1703"/>
            <ac:graphicFrameMk id="12" creationId="{E2E9809C-DD70-4357-9986-DE8458A9BDED}"/>
          </ac:graphicFrameMkLst>
        </pc:graphicFrameChg>
      </pc:sldChg>
    </pc:docChg>
  </pc:docChgLst>
  <pc:docChgLst>
    <pc:chgData name="Endi Silva" userId="3693699a-ea58-4ad8-b1ef-7b160a2fc96a" providerId="ADAL" clId="{6FA7A2D1-7794-47F8-A4E9-02E359EE4917}"/>
    <pc:docChg chg="undo custSel addSld modSld sldOrd">
      <pc:chgData name="Endi Silva" userId="3693699a-ea58-4ad8-b1ef-7b160a2fc96a" providerId="ADAL" clId="{6FA7A2D1-7794-47F8-A4E9-02E359EE4917}" dt="2019-07-29T00:33:26.319" v="861" actId="20577"/>
      <pc:docMkLst>
        <pc:docMk/>
      </pc:docMkLst>
      <pc:sldChg chg="addSp delSp modSp ord">
        <pc:chgData name="Endi Silva" userId="3693699a-ea58-4ad8-b1ef-7b160a2fc96a" providerId="ADAL" clId="{6FA7A2D1-7794-47F8-A4E9-02E359EE4917}" dt="2019-07-29T00:30:32.041" v="544" actId="1036"/>
        <pc:sldMkLst>
          <pc:docMk/>
          <pc:sldMk cId="3751700120" sldId="263"/>
        </pc:sldMkLst>
        <pc:spChg chg="del">
          <ac:chgData name="Endi Silva" userId="3693699a-ea58-4ad8-b1ef-7b160a2fc96a" providerId="ADAL" clId="{6FA7A2D1-7794-47F8-A4E9-02E359EE4917}" dt="2019-07-28T19:41:43.653" v="17" actId="478"/>
          <ac:spMkLst>
            <pc:docMk/>
            <pc:sldMk cId="3751700120" sldId="263"/>
            <ac:spMk id="3" creationId="{00000000-0000-0000-0000-000000000000}"/>
          </ac:spMkLst>
        </pc:spChg>
        <pc:graphicFrameChg chg="mod modGraphic">
          <ac:chgData name="Endi Silva" userId="3693699a-ea58-4ad8-b1ef-7b160a2fc96a" providerId="ADAL" clId="{6FA7A2D1-7794-47F8-A4E9-02E359EE4917}" dt="2019-07-29T00:30:32.041" v="544" actId="1036"/>
          <ac:graphicFrameMkLst>
            <pc:docMk/>
            <pc:sldMk cId="3751700120" sldId="263"/>
            <ac:graphicFrameMk id="7" creationId="{00000000-0000-0000-0000-000000000000}"/>
          </ac:graphicFrameMkLst>
        </pc:graphicFrameChg>
        <pc:picChg chg="del">
          <ac:chgData name="Endi Silva" userId="3693699a-ea58-4ad8-b1ef-7b160a2fc96a" providerId="ADAL" clId="{6FA7A2D1-7794-47F8-A4E9-02E359EE4917}" dt="2019-07-28T19:38:31.835" v="0" actId="478"/>
          <ac:picMkLst>
            <pc:docMk/>
            <pc:sldMk cId="3751700120" sldId="263"/>
            <ac:picMk id="8" creationId="{00000000-0000-0000-0000-000000000000}"/>
          </ac:picMkLst>
        </pc:picChg>
        <pc:picChg chg="mod">
          <ac:chgData name="Endi Silva" userId="3693699a-ea58-4ad8-b1ef-7b160a2fc96a" providerId="ADAL" clId="{6FA7A2D1-7794-47F8-A4E9-02E359EE4917}" dt="2019-07-29T00:30:32.041" v="544" actId="1036"/>
          <ac:picMkLst>
            <pc:docMk/>
            <pc:sldMk cId="3751700120" sldId="263"/>
            <ac:picMk id="10" creationId="{2AC2AC7D-AF6F-4195-8173-92A98CF724C0}"/>
          </ac:picMkLst>
        </pc:picChg>
        <pc:picChg chg="add mod">
          <ac:chgData name="Endi Silva" userId="3693699a-ea58-4ad8-b1ef-7b160a2fc96a" providerId="ADAL" clId="{6FA7A2D1-7794-47F8-A4E9-02E359EE4917}" dt="2019-07-29T00:30:32.041" v="544" actId="1036"/>
          <ac:picMkLst>
            <pc:docMk/>
            <pc:sldMk cId="3751700120" sldId="263"/>
            <ac:picMk id="1026" creationId="{E204EE60-E022-45A1-AA66-9C634CF1FEF9}"/>
          </ac:picMkLst>
        </pc:picChg>
      </pc:sldChg>
      <pc:sldChg chg="modSp ord">
        <pc:chgData name="Endi Silva" userId="3693699a-ea58-4ad8-b1ef-7b160a2fc96a" providerId="ADAL" clId="{6FA7A2D1-7794-47F8-A4E9-02E359EE4917}" dt="2019-07-28T19:49:45.237" v="415" actId="20577"/>
        <pc:sldMkLst>
          <pc:docMk/>
          <pc:sldMk cId="1822726374" sldId="1696"/>
        </pc:sldMkLst>
        <pc:spChg chg="mod">
          <ac:chgData name="Endi Silva" userId="3693699a-ea58-4ad8-b1ef-7b160a2fc96a" providerId="ADAL" clId="{6FA7A2D1-7794-47F8-A4E9-02E359EE4917}" dt="2019-07-28T19:49:45.237" v="415" actId="20577"/>
          <ac:spMkLst>
            <pc:docMk/>
            <pc:sldMk cId="1822726374" sldId="1696"/>
            <ac:spMk id="3" creationId="{406FB1B4-EA20-4C4C-8948-7B485178A956}"/>
          </ac:spMkLst>
        </pc:spChg>
      </pc:sldChg>
      <pc:sldChg chg="modSp">
        <pc:chgData name="Endi Silva" userId="3693699a-ea58-4ad8-b1ef-7b160a2fc96a" providerId="ADAL" clId="{6FA7A2D1-7794-47F8-A4E9-02E359EE4917}" dt="2019-07-28T19:48:58.774" v="386" actId="20577"/>
        <pc:sldMkLst>
          <pc:docMk/>
          <pc:sldMk cId="1653141380" sldId="1697"/>
        </pc:sldMkLst>
        <pc:spChg chg="mod">
          <ac:chgData name="Endi Silva" userId="3693699a-ea58-4ad8-b1ef-7b160a2fc96a" providerId="ADAL" clId="{6FA7A2D1-7794-47F8-A4E9-02E359EE4917}" dt="2019-07-28T19:48:58.774" v="386" actId="20577"/>
          <ac:spMkLst>
            <pc:docMk/>
            <pc:sldMk cId="1653141380" sldId="1697"/>
            <ac:spMk id="3" creationId="{DA9B4979-5065-4E3B-9E69-24466FD6F800}"/>
          </ac:spMkLst>
        </pc:spChg>
      </pc:sldChg>
      <pc:sldChg chg="modSp">
        <pc:chgData name="Endi Silva" userId="3693699a-ea58-4ad8-b1ef-7b160a2fc96a" providerId="ADAL" clId="{6FA7A2D1-7794-47F8-A4E9-02E359EE4917}" dt="2019-07-28T19:50:15.658" v="417" actId="2710"/>
        <pc:sldMkLst>
          <pc:docMk/>
          <pc:sldMk cId="1160460824" sldId="1702"/>
        </pc:sldMkLst>
        <pc:spChg chg="mod">
          <ac:chgData name="Endi Silva" userId="3693699a-ea58-4ad8-b1ef-7b160a2fc96a" providerId="ADAL" clId="{6FA7A2D1-7794-47F8-A4E9-02E359EE4917}" dt="2019-07-28T19:50:15.658" v="417" actId="2710"/>
          <ac:spMkLst>
            <pc:docMk/>
            <pc:sldMk cId="1160460824" sldId="1702"/>
            <ac:spMk id="3" creationId="{8ECF8D84-C247-4E00-ABEC-11B2CF4814B0}"/>
          </ac:spMkLst>
        </pc:spChg>
      </pc:sldChg>
      <pc:sldChg chg="modSp">
        <pc:chgData name="Endi Silva" userId="3693699a-ea58-4ad8-b1ef-7b160a2fc96a" providerId="ADAL" clId="{6FA7A2D1-7794-47F8-A4E9-02E359EE4917}" dt="2019-07-28T19:43:18.231" v="62" actId="1076"/>
        <pc:sldMkLst>
          <pc:docMk/>
          <pc:sldMk cId="2882529016" sldId="1704"/>
        </pc:sldMkLst>
        <pc:picChg chg="mod">
          <ac:chgData name="Endi Silva" userId="3693699a-ea58-4ad8-b1ef-7b160a2fc96a" providerId="ADAL" clId="{6FA7A2D1-7794-47F8-A4E9-02E359EE4917}" dt="2019-07-28T19:43:18.231" v="62" actId="1076"/>
          <ac:picMkLst>
            <pc:docMk/>
            <pc:sldMk cId="2882529016" sldId="1704"/>
            <ac:picMk id="10" creationId="{EAEAE5E4-CC87-4733-9B37-F0F5A748C8D1}"/>
          </ac:picMkLst>
        </pc:picChg>
      </pc:sldChg>
      <pc:sldChg chg="addSp delSp modSp delAnim modAnim">
        <pc:chgData name="Endi Silva" userId="3693699a-ea58-4ad8-b1ef-7b160a2fc96a" providerId="ADAL" clId="{6FA7A2D1-7794-47F8-A4E9-02E359EE4917}" dt="2019-07-28T19:55:58.424" v="426" actId="14100"/>
        <pc:sldMkLst>
          <pc:docMk/>
          <pc:sldMk cId="1377783356" sldId="1709"/>
        </pc:sldMkLst>
        <pc:spChg chg="mod">
          <ac:chgData name="Endi Silva" userId="3693699a-ea58-4ad8-b1ef-7b160a2fc96a" providerId="ADAL" clId="{6FA7A2D1-7794-47F8-A4E9-02E359EE4917}" dt="2019-07-28T19:55:58.424" v="426" actId="14100"/>
          <ac:spMkLst>
            <pc:docMk/>
            <pc:sldMk cId="1377783356" sldId="1709"/>
            <ac:spMk id="4" creationId="{A8693B6A-1908-4435-B059-11FAD667DE9B}"/>
          </ac:spMkLst>
        </pc:spChg>
        <pc:picChg chg="add del mod">
          <ac:chgData name="Endi Silva" userId="3693699a-ea58-4ad8-b1ef-7b160a2fc96a" providerId="ADAL" clId="{6FA7A2D1-7794-47F8-A4E9-02E359EE4917}" dt="2019-07-28T19:55:08.509" v="422" actId="478"/>
          <ac:picMkLst>
            <pc:docMk/>
            <pc:sldMk cId="1377783356" sldId="1709"/>
            <ac:picMk id="3" creationId="{74C5757A-736B-4D6D-AE36-CCE016669D51}"/>
          </ac:picMkLst>
        </pc:picChg>
        <pc:picChg chg="add mod">
          <ac:chgData name="Endi Silva" userId="3693699a-ea58-4ad8-b1ef-7b160a2fc96a" providerId="ADAL" clId="{6FA7A2D1-7794-47F8-A4E9-02E359EE4917}" dt="2019-07-28T19:55:55.501" v="425" actId="1076"/>
          <ac:picMkLst>
            <pc:docMk/>
            <pc:sldMk cId="1377783356" sldId="1709"/>
            <ac:picMk id="6" creationId="{EA550523-EDB5-4133-A848-C5DC044C3666}"/>
          </ac:picMkLst>
        </pc:picChg>
      </pc:sldChg>
      <pc:sldChg chg="modSp add">
        <pc:chgData name="Endi Silva" userId="3693699a-ea58-4ad8-b1ef-7b160a2fc96a" providerId="ADAL" clId="{6FA7A2D1-7794-47F8-A4E9-02E359EE4917}" dt="2019-07-29T00:33:26.319" v="861" actId="20577"/>
        <pc:sldMkLst>
          <pc:docMk/>
          <pc:sldMk cId="3122680614" sldId="1714"/>
        </pc:sldMkLst>
        <pc:spChg chg="mod">
          <ac:chgData name="Endi Silva" userId="3693699a-ea58-4ad8-b1ef-7b160a2fc96a" providerId="ADAL" clId="{6FA7A2D1-7794-47F8-A4E9-02E359EE4917}" dt="2019-07-29T00:32:05.631" v="650" actId="20577"/>
          <ac:spMkLst>
            <pc:docMk/>
            <pc:sldMk cId="3122680614" sldId="1714"/>
            <ac:spMk id="2" creationId="{7A8AEF76-0E5B-46E4-8E6E-622C26B45FFA}"/>
          </ac:spMkLst>
        </pc:spChg>
        <pc:spChg chg="mod">
          <ac:chgData name="Endi Silva" userId="3693699a-ea58-4ad8-b1ef-7b160a2fc96a" providerId="ADAL" clId="{6FA7A2D1-7794-47F8-A4E9-02E359EE4917}" dt="2019-07-29T00:33:26.319" v="861" actId="20577"/>
          <ac:spMkLst>
            <pc:docMk/>
            <pc:sldMk cId="3122680614" sldId="1714"/>
            <ac:spMk id="3" creationId="{07CDF9ED-693D-4FCB-BE7F-62FF1C44CB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 By Role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3A-40C1-AF24-3296685C78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63A-40C1-AF24-3296685C78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3A-40C1-AF24-3296685C78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63A-40C1-AF24-3296685C78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3A-40C1-AF24-3296685C78D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A8BBCB-5A1B-4360-BA5A-2B1665DB864C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7AC645B2-C213-4BAE-A6F3-0C36FDFA7BF2}" type="VALUE">
                      <a:rPr lang="en-US" baseline="0" smtClean="0"/>
                      <a:pPr>
                        <a:defRPr sz="16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3A-40C1-AF24-3296685C78D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4ADF3B-24EA-4370-B5CB-39E3507A9D0F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6F1B27BB-FB1E-4FDA-82ED-F99B2BC7D2E4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3A-40C1-AF24-3296685C78D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55F351-67C3-4F7A-982B-312A02C653B5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D967A6B0-6F3A-4BAC-B122-9DD7CEF7F57A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3A-40C1-AF24-3296685C78D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E28936-2F32-4677-BD59-6DECD36917BC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F6EBABA0-DB96-4FBC-8004-FAE8CC6DF3C7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3A-40C1-AF24-3296685C78D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FA1039-118C-49BF-9A4A-F92F4FA52C7D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A7FDF809-89C2-4BCA-AB4C-487FEC5B276A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3A-40C1-AF24-3296685C7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IRM</c:v>
                </c:pt>
                <c:pt idx="1">
                  <c:v>CFO</c:v>
                </c:pt>
                <c:pt idx="2">
                  <c:v>ED/Execs</c:v>
                </c:pt>
                <c:pt idx="3">
                  <c:v>Technical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42</c:v>
                </c:pt>
                <c:pt idx="1">
                  <c:v>2</c:v>
                </c:pt>
                <c:pt idx="2">
                  <c:v>13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A-40C1-AF24-3296685C78D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Organization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57B-4043-8F9B-78E08771E2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7B-4043-8F9B-78E08771E2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D42-4013-BA5A-2782AAD58B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42-4013-BA5A-2782AAD58B0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28681A-F65D-4EAE-898F-24D29E46435D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, 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7B-4043-8F9B-78E08771E2C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641DFE-C476-4CB8-ACA2-C937ADF61377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7B-4043-8F9B-78E08771E2C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5D42-4013-BA5A-2782AAD58B0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D42-4013-BA5A-2782AAD58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Agencies</c:v>
                </c:pt>
                <c:pt idx="1">
                  <c:v>Higher Education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B-4043-8F9B-78E08771E2C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30364173228344"/>
          <c:y val="0.12592967975334154"/>
          <c:w val="0.61851279527559055"/>
          <c:h val="0.77054522818988502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To Obtain Data and Statistics</c:v>
                </c:pt>
                <c:pt idx="2">
                  <c:v>Developing Legislative Appropriations Requests</c:v>
                </c:pt>
                <c:pt idx="3">
                  <c:v>To Learn About DIR Programs/Offerings</c:v>
                </c:pt>
                <c:pt idx="4">
                  <c:v>To See What Other Agencies Are Doing In IT</c:v>
                </c:pt>
                <c:pt idx="5">
                  <c:v>To Justify and Support Financial Decisions</c:v>
                </c:pt>
                <c:pt idx="6">
                  <c:v>To Find Technology Best Practices</c:v>
                </c:pt>
                <c:pt idx="7">
                  <c:v>Developing the Agency Strategic Plan</c:v>
                </c:pt>
                <c:pt idx="8">
                  <c:v>For General IT Planning and Guidance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585A-4315-8F1A-767E44C63D3F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To Obtain Data and Statistics</c:v>
                </c:pt>
                <c:pt idx="2">
                  <c:v>Developing Legislative Appropriations Requests</c:v>
                </c:pt>
                <c:pt idx="3">
                  <c:v>To Learn About DIR Programs/Offerings</c:v>
                </c:pt>
                <c:pt idx="4">
                  <c:v>To See What Other Agencies Are Doing In IT</c:v>
                </c:pt>
                <c:pt idx="5">
                  <c:v>To Justify and Support Financial Decisions</c:v>
                </c:pt>
                <c:pt idx="6">
                  <c:v>To Find Technology Best Practices</c:v>
                </c:pt>
                <c:pt idx="7">
                  <c:v>Developing the Agency Strategic Plan</c:v>
                </c:pt>
                <c:pt idx="8">
                  <c:v>For General IT Planning and Guidance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0.08</c:v>
                </c:pt>
                <c:pt idx="1">
                  <c:v>0.3</c:v>
                </c:pt>
                <c:pt idx="2">
                  <c:v>0.44</c:v>
                </c:pt>
                <c:pt idx="3">
                  <c:v>0.46</c:v>
                </c:pt>
                <c:pt idx="4">
                  <c:v>0.49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0.61</c:v>
                </c:pt>
                <c:pt idx="8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A-4315-8F1A-767E44C63D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To Obtain Data and Statistics</c:v>
                </c:pt>
                <c:pt idx="2">
                  <c:v>Developing Legislative Appropriations Requests</c:v>
                </c:pt>
                <c:pt idx="3">
                  <c:v>To Learn About DIR Programs/Offerings</c:v>
                </c:pt>
                <c:pt idx="4">
                  <c:v>To See What Other Agencies Are Doing In IT</c:v>
                </c:pt>
                <c:pt idx="5">
                  <c:v>To Justify and Support Financial Decisions</c:v>
                </c:pt>
                <c:pt idx="6">
                  <c:v>To Find Technology Best Practices</c:v>
                </c:pt>
                <c:pt idx="7">
                  <c:v>Developing the Agency Strategic Plan</c:v>
                </c:pt>
                <c:pt idx="8">
                  <c:v>For General IT Planning and Guidance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0.05</c:v>
                </c:pt>
                <c:pt idx="1">
                  <c:v>0.19</c:v>
                </c:pt>
                <c:pt idx="2">
                  <c:v>0.42</c:v>
                </c:pt>
                <c:pt idx="3">
                  <c:v>0.34</c:v>
                </c:pt>
                <c:pt idx="4">
                  <c:v>0.35</c:v>
                </c:pt>
                <c:pt idx="5">
                  <c:v>0.41</c:v>
                </c:pt>
                <c:pt idx="6">
                  <c:v>0.33</c:v>
                </c:pt>
                <c:pt idx="7">
                  <c:v>0.62</c:v>
                </c:pt>
                <c:pt idx="8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A-4315-8F1A-767E44C63D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11479032"/>
        <c:axId val="311480016"/>
      </c:barChart>
      <c:catAx>
        <c:axId val="31147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80016"/>
        <c:crosses val="autoZero"/>
        <c:auto val="0"/>
        <c:lblAlgn val="ctr"/>
        <c:lblOffset val="100"/>
        <c:noMultiLvlLbl val="0"/>
      </c:catAx>
      <c:valAx>
        <c:axId val="311480016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1147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1241488835634676"/>
          <c:y val="0.93978681409125997"/>
          <c:w val="0.21140210734527748"/>
          <c:h val="4.656143351283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10803-0070-4336-90E5-1B704E9A2D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A023A-147E-4E15-8685-7ECD5571EEB7}">
      <dgm:prSet phldrT="[Text]"/>
      <dgm:spPr/>
      <dgm:t>
        <a:bodyPr/>
        <a:lstStyle/>
        <a:p>
          <a:r>
            <a:rPr lang="en-US" dirty="0">
              <a:latin typeface="+mn-lt"/>
            </a:rPr>
            <a:t>2.90</a:t>
          </a:r>
        </a:p>
      </dgm:t>
    </dgm:pt>
    <dgm:pt modelId="{85E3947F-349F-4972-9211-19B5F5810C63}" type="parTrans" cxnId="{8A2A4457-48F1-42F5-8EC4-4AAB31B95690}">
      <dgm:prSet/>
      <dgm:spPr/>
      <dgm:t>
        <a:bodyPr/>
        <a:lstStyle/>
        <a:p>
          <a:endParaRPr lang="en-US"/>
        </a:p>
      </dgm:t>
    </dgm:pt>
    <dgm:pt modelId="{B678716F-3833-4F6A-A4FB-BA585310B70A}" type="sibTrans" cxnId="{8A2A4457-48F1-42F5-8EC4-4AAB31B95690}">
      <dgm:prSet/>
      <dgm:spPr/>
      <dgm:t>
        <a:bodyPr/>
        <a:lstStyle/>
        <a:p>
          <a:endParaRPr lang="en-US"/>
        </a:p>
      </dgm:t>
    </dgm:pt>
    <dgm:pt modelId="{0CFA93C5-6AF0-4995-9A7E-03FB510B8E4E}">
      <dgm:prSet phldrT="[Text]"/>
      <dgm:spPr/>
      <dgm:t>
        <a:bodyPr/>
        <a:lstStyle/>
        <a:p>
          <a:r>
            <a:rPr lang="en-US" dirty="0">
              <a:latin typeface="+mn-lt"/>
            </a:rPr>
            <a:t>2.48</a:t>
          </a:r>
        </a:p>
      </dgm:t>
    </dgm:pt>
    <dgm:pt modelId="{817C4DFA-9DEE-44BD-9B34-9ED4FCB7E1A2}" type="parTrans" cxnId="{C870C5F7-6D1F-42B7-91FD-49BD3BD74030}">
      <dgm:prSet/>
      <dgm:spPr/>
      <dgm:t>
        <a:bodyPr/>
        <a:lstStyle/>
        <a:p>
          <a:endParaRPr lang="en-US"/>
        </a:p>
      </dgm:t>
    </dgm:pt>
    <dgm:pt modelId="{420C6753-96A0-4612-ADFA-E4EE0C706B44}" type="sibTrans" cxnId="{C870C5F7-6D1F-42B7-91FD-49BD3BD74030}">
      <dgm:prSet/>
      <dgm:spPr/>
      <dgm:t>
        <a:bodyPr/>
        <a:lstStyle/>
        <a:p>
          <a:endParaRPr lang="en-US"/>
        </a:p>
      </dgm:t>
    </dgm:pt>
    <dgm:pt modelId="{451E3101-87F7-4F0E-88D3-9DBCA365D830}">
      <dgm:prSet phldrT="[Text]"/>
      <dgm:spPr/>
      <dgm:t>
        <a:bodyPr/>
        <a:lstStyle/>
        <a:p>
          <a:r>
            <a:rPr lang="en-US" dirty="0">
              <a:latin typeface="+mn-lt"/>
            </a:rPr>
            <a:t>2.45</a:t>
          </a:r>
        </a:p>
      </dgm:t>
    </dgm:pt>
    <dgm:pt modelId="{3160528E-BF2E-44D6-BC51-3325C63B1842}" type="parTrans" cxnId="{74B0C347-A885-4110-A475-42147B8D0B99}">
      <dgm:prSet/>
      <dgm:spPr/>
      <dgm:t>
        <a:bodyPr/>
        <a:lstStyle/>
        <a:p>
          <a:endParaRPr lang="en-US"/>
        </a:p>
      </dgm:t>
    </dgm:pt>
    <dgm:pt modelId="{5F2C0F32-2DF7-4AC1-8DFC-2860DF0483F5}" type="sibTrans" cxnId="{74B0C347-A885-4110-A475-42147B8D0B99}">
      <dgm:prSet/>
      <dgm:spPr/>
      <dgm:t>
        <a:bodyPr/>
        <a:lstStyle/>
        <a:p>
          <a:endParaRPr lang="en-US"/>
        </a:p>
      </dgm:t>
    </dgm:pt>
    <dgm:pt modelId="{F4DFFCF0-8091-4C82-9DF4-57221E07F138}">
      <dgm:prSet phldrT="[Text]"/>
      <dgm:spPr/>
      <dgm:t>
        <a:bodyPr/>
        <a:lstStyle/>
        <a:p>
          <a:r>
            <a:rPr lang="en-US" dirty="0">
              <a:latin typeface="+mn-lt"/>
            </a:rPr>
            <a:t>2.44</a:t>
          </a:r>
        </a:p>
      </dgm:t>
    </dgm:pt>
    <dgm:pt modelId="{1B9E70BF-0443-4D3E-86C4-AC5AF7A56B95}" type="parTrans" cxnId="{05687D90-E433-4725-AD20-439800C0A60A}">
      <dgm:prSet/>
      <dgm:spPr/>
      <dgm:t>
        <a:bodyPr/>
        <a:lstStyle/>
        <a:p>
          <a:endParaRPr lang="en-US"/>
        </a:p>
      </dgm:t>
    </dgm:pt>
    <dgm:pt modelId="{978EA880-335C-4E2F-BEAB-E2A4579CB1CB}" type="sibTrans" cxnId="{05687D90-E433-4725-AD20-439800C0A60A}">
      <dgm:prSet/>
      <dgm:spPr/>
      <dgm:t>
        <a:bodyPr/>
        <a:lstStyle/>
        <a:p>
          <a:endParaRPr lang="en-US"/>
        </a:p>
      </dgm:t>
    </dgm:pt>
    <dgm:pt modelId="{8F0D160C-D5E0-4F58-887C-2C4B50D36D69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Connectivity</a:t>
          </a:r>
        </a:p>
      </dgm:t>
    </dgm:pt>
    <dgm:pt modelId="{669C3F10-449C-4A00-A4E7-7BDD56C8F8D2}" type="parTrans" cxnId="{D458EF64-E00A-4117-84F8-85845EBB3D8D}">
      <dgm:prSet/>
      <dgm:spPr/>
      <dgm:t>
        <a:bodyPr/>
        <a:lstStyle/>
        <a:p>
          <a:endParaRPr lang="en-US"/>
        </a:p>
      </dgm:t>
    </dgm:pt>
    <dgm:pt modelId="{869A5E83-CCA3-410A-B6D1-36B9B2E4EA57}" type="sibTrans" cxnId="{D458EF64-E00A-4117-84F8-85845EBB3D8D}">
      <dgm:prSet/>
      <dgm:spPr/>
      <dgm:t>
        <a:bodyPr/>
        <a:lstStyle/>
        <a:p>
          <a:endParaRPr lang="en-US"/>
        </a:p>
      </dgm:t>
    </dgm:pt>
    <dgm:pt modelId="{FE22ABD8-8C1A-4EC5-8BA6-8CA8B2764BCF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Security Enhancement Tools</a:t>
          </a:r>
        </a:p>
      </dgm:t>
    </dgm:pt>
    <dgm:pt modelId="{31DB9B09-08C2-4133-AFC3-3481608F7ECF}" type="parTrans" cxnId="{3F938DF2-51FE-4227-9018-7830BDC62DA9}">
      <dgm:prSet/>
      <dgm:spPr/>
      <dgm:t>
        <a:bodyPr/>
        <a:lstStyle/>
        <a:p>
          <a:endParaRPr lang="en-US"/>
        </a:p>
      </dgm:t>
    </dgm:pt>
    <dgm:pt modelId="{F045BBEB-B88F-4935-BD37-532F0A0CB747}" type="sibTrans" cxnId="{3F938DF2-51FE-4227-9018-7830BDC62DA9}">
      <dgm:prSet/>
      <dgm:spPr/>
      <dgm:t>
        <a:bodyPr/>
        <a:lstStyle/>
        <a:p>
          <a:endParaRPr lang="en-US"/>
        </a:p>
      </dgm:t>
    </dgm:pt>
    <dgm:pt modelId="{12B6FB2B-8E63-470A-B90F-C0DF332B84A1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Cloud Services and Solutions</a:t>
          </a:r>
        </a:p>
      </dgm:t>
    </dgm:pt>
    <dgm:pt modelId="{050384E8-1346-4EC9-ABEC-A95B6B9F05B2}" type="parTrans" cxnId="{7FE45A43-750D-4E91-AA05-FB74B747C5D3}">
      <dgm:prSet/>
      <dgm:spPr/>
      <dgm:t>
        <a:bodyPr/>
        <a:lstStyle/>
        <a:p>
          <a:endParaRPr lang="en-US"/>
        </a:p>
      </dgm:t>
    </dgm:pt>
    <dgm:pt modelId="{3387994C-1564-40FD-9931-CAF9C296868E}" type="sibTrans" cxnId="{7FE45A43-750D-4E91-AA05-FB74B747C5D3}">
      <dgm:prSet/>
      <dgm:spPr/>
      <dgm:t>
        <a:bodyPr/>
        <a:lstStyle/>
        <a:p>
          <a:endParaRPr lang="en-US"/>
        </a:p>
      </dgm:t>
    </dgm:pt>
    <dgm:pt modelId="{B1939771-D04A-4B06-BCA2-C06F0CCD2442}">
      <dgm:prSet phldrT="[Text]"/>
      <dgm:spPr/>
      <dgm:t>
        <a:bodyPr/>
        <a:lstStyle/>
        <a:p>
          <a:r>
            <a:rPr lang="en-US" dirty="0">
              <a:latin typeface="+mn-lt"/>
            </a:rPr>
            <a:t>2.39</a:t>
          </a:r>
        </a:p>
      </dgm:t>
    </dgm:pt>
    <dgm:pt modelId="{107BBD13-37A0-4BD4-9408-E5024D5583C4}" type="parTrans" cxnId="{55EDB3FC-0F7E-4EC0-BBB6-FF4A578D3B57}">
      <dgm:prSet/>
      <dgm:spPr/>
      <dgm:t>
        <a:bodyPr/>
        <a:lstStyle/>
        <a:p>
          <a:endParaRPr lang="en-US"/>
        </a:p>
      </dgm:t>
    </dgm:pt>
    <dgm:pt modelId="{CBBBD00A-CA40-41DA-8F07-120562FF6AE6}" type="sibTrans" cxnId="{55EDB3FC-0F7E-4EC0-BBB6-FF4A578D3B57}">
      <dgm:prSet/>
      <dgm:spPr/>
      <dgm:t>
        <a:bodyPr/>
        <a:lstStyle/>
        <a:p>
          <a:endParaRPr lang="en-US"/>
        </a:p>
      </dgm:t>
    </dgm:pt>
    <dgm:pt modelId="{441887C2-96F5-4EB3-B8CC-C310ABED6040}">
      <dgm:prSet phldrT="[Text]"/>
      <dgm:spPr/>
      <dgm:t>
        <a:bodyPr/>
        <a:lstStyle/>
        <a:p>
          <a:r>
            <a:rPr lang="en-US" dirty="0">
              <a:latin typeface="+mn-lt"/>
            </a:rPr>
            <a:t>2.35</a:t>
          </a:r>
        </a:p>
      </dgm:t>
    </dgm:pt>
    <dgm:pt modelId="{FADD1E2A-3A37-4C37-9553-14FE621B6B1E}" type="parTrans" cxnId="{780949B2-5AAD-45FE-A2A8-12C298BC57BB}">
      <dgm:prSet/>
      <dgm:spPr/>
      <dgm:t>
        <a:bodyPr/>
        <a:lstStyle/>
        <a:p>
          <a:endParaRPr lang="en-US"/>
        </a:p>
      </dgm:t>
    </dgm:pt>
    <dgm:pt modelId="{5342A9BF-C56C-4D4A-ACF9-8A88202BF969}" type="sibTrans" cxnId="{780949B2-5AAD-45FE-A2A8-12C298BC57BB}">
      <dgm:prSet/>
      <dgm:spPr/>
      <dgm:t>
        <a:bodyPr/>
        <a:lstStyle/>
        <a:p>
          <a:endParaRPr lang="en-US"/>
        </a:p>
      </dgm:t>
    </dgm:pt>
    <dgm:pt modelId="{274BB4C7-5892-4C1A-BBAA-9DCCEAC33FA5}">
      <dgm:prSet phldrT="[Text]"/>
      <dgm:spPr/>
      <dgm:t>
        <a:bodyPr/>
        <a:lstStyle/>
        <a:p>
          <a:r>
            <a:rPr lang="en-US" dirty="0">
              <a:latin typeface="+mn-lt"/>
            </a:rPr>
            <a:t>2.27</a:t>
          </a:r>
        </a:p>
      </dgm:t>
    </dgm:pt>
    <dgm:pt modelId="{D75AC8EC-A966-44FF-AD8A-0E3B83BA05FC}" type="parTrans" cxnId="{A93C573A-635F-4C82-95EF-B70669EE9375}">
      <dgm:prSet/>
      <dgm:spPr/>
      <dgm:t>
        <a:bodyPr/>
        <a:lstStyle/>
        <a:p>
          <a:endParaRPr lang="en-US"/>
        </a:p>
      </dgm:t>
    </dgm:pt>
    <dgm:pt modelId="{BD26C5D0-76CD-4FD1-8C62-6FA9710CDD80}" type="sibTrans" cxnId="{A93C573A-635F-4C82-95EF-B70669EE9375}">
      <dgm:prSet/>
      <dgm:spPr/>
      <dgm:t>
        <a:bodyPr/>
        <a:lstStyle/>
        <a:p>
          <a:endParaRPr lang="en-US"/>
        </a:p>
      </dgm:t>
    </dgm:pt>
    <dgm:pt modelId="{50474AAC-DE2E-42E3-A2F8-DC15D15EA83D}">
      <dgm:prSet phldrT="[Text]"/>
      <dgm:spPr/>
      <dgm:t>
        <a:bodyPr/>
        <a:lstStyle/>
        <a:p>
          <a:r>
            <a:rPr lang="en-US" dirty="0">
              <a:latin typeface="+mn-lt"/>
            </a:rPr>
            <a:t>2.22</a:t>
          </a:r>
        </a:p>
      </dgm:t>
    </dgm:pt>
    <dgm:pt modelId="{D0303FDF-7F81-443B-93A9-B8EC7FC3A291}" type="parTrans" cxnId="{D018995E-ADDC-40CE-83F9-8A3B1497F750}">
      <dgm:prSet/>
      <dgm:spPr/>
      <dgm:t>
        <a:bodyPr/>
        <a:lstStyle/>
        <a:p>
          <a:endParaRPr lang="en-US"/>
        </a:p>
      </dgm:t>
    </dgm:pt>
    <dgm:pt modelId="{1EACD747-3413-4CF8-8578-4BA07DFDD52F}" type="sibTrans" cxnId="{D018995E-ADDC-40CE-83F9-8A3B1497F750}">
      <dgm:prSet/>
      <dgm:spPr/>
      <dgm:t>
        <a:bodyPr/>
        <a:lstStyle/>
        <a:p>
          <a:endParaRPr lang="en-US"/>
        </a:p>
      </dgm:t>
    </dgm:pt>
    <dgm:pt modelId="{A476E8D5-B73C-4B51-990E-0ACF1B58BE13}">
      <dgm:prSet phldrT="[Text]"/>
      <dgm:spPr/>
      <dgm:t>
        <a:bodyPr/>
        <a:lstStyle/>
        <a:p>
          <a:r>
            <a:rPr lang="en-US" dirty="0">
              <a:latin typeface="+mn-lt"/>
            </a:rPr>
            <a:t>2.21</a:t>
          </a:r>
        </a:p>
      </dgm:t>
    </dgm:pt>
    <dgm:pt modelId="{9A23C556-7E50-4143-8302-E907D7B0897D}" type="parTrans" cxnId="{9D36EB68-33A3-433D-A977-895771DC640A}">
      <dgm:prSet/>
      <dgm:spPr/>
      <dgm:t>
        <a:bodyPr/>
        <a:lstStyle/>
        <a:p>
          <a:endParaRPr lang="en-US"/>
        </a:p>
      </dgm:t>
    </dgm:pt>
    <dgm:pt modelId="{3CD7399A-E54D-4A5F-B219-44F390B89244}" type="sibTrans" cxnId="{9D36EB68-33A3-433D-A977-895771DC640A}">
      <dgm:prSet/>
      <dgm:spPr/>
      <dgm:t>
        <a:bodyPr/>
        <a:lstStyle/>
        <a:p>
          <a:endParaRPr lang="en-US"/>
        </a:p>
      </dgm:t>
    </dgm:pt>
    <dgm:pt modelId="{3051682E-BE88-4793-8B1B-2F8563DB0E84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Identity and Access Management</a:t>
          </a:r>
        </a:p>
      </dgm:t>
    </dgm:pt>
    <dgm:pt modelId="{5FA8677D-4C31-4097-A5BB-A39DD9CB4DD3}" type="parTrans" cxnId="{DE2D46C7-3CF1-4AD9-9A7A-BF9C6D556794}">
      <dgm:prSet/>
      <dgm:spPr/>
      <dgm:t>
        <a:bodyPr/>
        <a:lstStyle/>
        <a:p>
          <a:endParaRPr lang="en-US"/>
        </a:p>
      </dgm:t>
    </dgm:pt>
    <dgm:pt modelId="{3921C584-9BCB-423A-9188-2AB805963C5D}" type="sibTrans" cxnId="{DE2D46C7-3CF1-4AD9-9A7A-BF9C6D556794}">
      <dgm:prSet/>
      <dgm:spPr/>
      <dgm:t>
        <a:bodyPr/>
        <a:lstStyle/>
        <a:p>
          <a:endParaRPr lang="en-US"/>
        </a:p>
      </dgm:t>
    </dgm:pt>
    <dgm:pt modelId="{7C24FCEA-7145-4E53-8386-07D7C5E146DD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IT Workforce</a:t>
          </a:r>
        </a:p>
      </dgm:t>
    </dgm:pt>
    <dgm:pt modelId="{85B2EB72-0F35-4939-B63A-56C69DBC948F}" type="parTrans" cxnId="{369C844C-97C4-49CA-A51E-983B423891B9}">
      <dgm:prSet/>
      <dgm:spPr/>
      <dgm:t>
        <a:bodyPr/>
        <a:lstStyle/>
        <a:p>
          <a:endParaRPr lang="en-US"/>
        </a:p>
      </dgm:t>
    </dgm:pt>
    <dgm:pt modelId="{8054EA57-314D-48FF-A055-7D4851B2B621}" type="sibTrans" cxnId="{369C844C-97C4-49CA-A51E-983B423891B9}">
      <dgm:prSet/>
      <dgm:spPr/>
      <dgm:t>
        <a:bodyPr/>
        <a:lstStyle/>
        <a:p>
          <a:endParaRPr lang="en-US"/>
        </a:p>
      </dgm:t>
    </dgm:pt>
    <dgm:pt modelId="{99F5FF84-9302-4B02-8DC5-BA792974B061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Business Process Automation</a:t>
          </a:r>
        </a:p>
      </dgm:t>
    </dgm:pt>
    <dgm:pt modelId="{DA46216D-B19D-4988-9067-7086493C0CC2}" type="parTrans" cxnId="{BD8D333A-4CC5-4A95-84DB-999BE077536E}">
      <dgm:prSet/>
      <dgm:spPr/>
      <dgm:t>
        <a:bodyPr/>
        <a:lstStyle/>
        <a:p>
          <a:endParaRPr lang="en-US"/>
        </a:p>
      </dgm:t>
    </dgm:pt>
    <dgm:pt modelId="{A5299A6C-C2EF-4B45-B408-8A26462114FD}" type="sibTrans" cxnId="{BD8D333A-4CC5-4A95-84DB-999BE077536E}">
      <dgm:prSet/>
      <dgm:spPr/>
      <dgm:t>
        <a:bodyPr/>
        <a:lstStyle/>
        <a:p>
          <a:endParaRPr lang="en-US"/>
        </a:p>
      </dgm:t>
    </dgm:pt>
    <dgm:pt modelId="{7C09D694-CDDB-49F1-80E8-8D4C9BE2114A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Data Governance</a:t>
          </a:r>
        </a:p>
      </dgm:t>
    </dgm:pt>
    <dgm:pt modelId="{43CBF64B-EFB9-44C9-A621-CB2619795E4D}" type="parTrans" cxnId="{3C470139-BB19-4279-888E-B1F0737EB3D3}">
      <dgm:prSet/>
      <dgm:spPr/>
      <dgm:t>
        <a:bodyPr/>
        <a:lstStyle/>
        <a:p>
          <a:endParaRPr lang="en-US"/>
        </a:p>
      </dgm:t>
    </dgm:pt>
    <dgm:pt modelId="{E5620279-AB7B-4202-9EAF-30D695126574}" type="sibTrans" cxnId="{3C470139-BB19-4279-888E-B1F0737EB3D3}">
      <dgm:prSet/>
      <dgm:spPr/>
      <dgm:t>
        <a:bodyPr/>
        <a:lstStyle/>
        <a:p>
          <a:endParaRPr lang="en-US"/>
        </a:p>
      </dgm:t>
    </dgm:pt>
    <dgm:pt modelId="{2206E1F0-C355-41CA-B2F3-387E6784D184}">
      <dgm:prSet phldrT="[Text]" custT="1"/>
      <dgm:spPr/>
      <dgm:t>
        <a:bodyPr/>
        <a:lstStyle/>
        <a:p>
          <a:pPr>
            <a:buNone/>
          </a:pPr>
          <a:r>
            <a:rPr lang="en-US" sz="1800" u="none" strike="noStrike" dirty="0">
              <a:effectLst/>
              <a:latin typeface="+mn-lt"/>
            </a:rPr>
            <a:t>Cybersecurity</a:t>
          </a:r>
          <a:endParaRPr lang="en-US" sz="1800" dirty="0">
            <a:latin typeface="+mn-lt"/>
          </a:endParaRPr>
        </a:p>
      </dgm:t>
    </dgm:pt>
    <dgm:pt modelId="{50DA6BCF-6866-4BFC-A98F-A1D56617105A}" type="sibTrans" cxnId="{4184E283-FCBF-4AFF-9135-E06891C6694E}">
      <dgm:prSet/>
      <dgm:spPr/>
      <dgm:t>
        <a:bodyPr/>
        <a:lstStyle/>
        <a:p>
          <a:endParaRPr lang="en-US"/>
        </a:p>
      </dgm:t>
    </dgm:pt>
    <dgm:pt modelId="{54436505-6E48-49AF-87C9-F6D8642ED7F1}" type="parTrans" cxnId="{4184E283-FCBF-4AFF-9135-E06891C6694E}">
      <dgm:prSet/>
      <dgm:spPr/>
      <dgm:t>
        <a:bodyPr/>
        <a:lstStyle/>
        <a:p>
          <a:endParaRPr lang="en-US"/>
        </a:p>
      </dgm:t>
    </dgm:pt>
    <dgm:pt modelId="{DD40EB48-6C73-47AF-A836-2135EC262D51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Data Management </a:t>
          </a:r>
        </a:p>
      </dgm:t>
    </dgm:pt>
    <dgm:pt modelId="{C5A61D55-4887-4C2C-93E7-5BE898E8DB82}" type="sibTrans" cxnId="{429E2D25-5891-4F26-9DB2-CF1E8032F97E}">
      <dgm:prSet/>
      <dgm:spPr/>
      <dgm:t>
        <a:bodyPr/>
        <a:lstStyle/>
        <a:p>
          <a:endParaRPr lang="en-US"/>
        </a:p>
      </dgm:t>
    </dgm:pt>
    <dgm:pt modelId="{2939F32A-836C-423D-BA09-E2A6361AFE43}" type="parTrans" cxnId="{429E2D25-5891-4F26-9DB2-CF1E8032F97E}">
      <dgm:prSet/>
      <dgm:spPr/>
      <dgm:t>
        <a:bodyPr/>
        <a:lstStyle/>
        <a:p>
          <a:endParaRPr lang="en-US"/>
        </a:p>
      </dgm:t>
    </dgm:pt>
    <dgm:pt modelId="{B78ED781-072C-476D-8C69-B94EA2957DA0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+mn-lt"/>
            </a:rPr>
            <a:t>Disaster Recovery/Business Continuity</a:t>
          </a:r>
        </a:p>
      </dgm:t>
    </dgm:pt>
    <dgm:pt modelId="{60D3AF09-B6D7-47BE-961C-4D86B94D3435}" type="sibTrans" cxnId="{6C2C023E-695F-480E-8B90-A771F321D7A7}">
      <dgm:prSet/>
      <dgm:spPr/>
      <dgm:t>
        <a:bodyPr/>
        <a:lstStyle/>
        <a:p>
          <a:endParaRPr lang="en-US"/>
        </a:p>
      </dgm:t>
    </dgm:pt>
    <dgm:pt modelId="{41B848CD-9C34-44B0-8E76-8F01EE8B5CC5}" type="parTrans" cxnId="{6C2C023E-695F-480E-8B90-A771F321D7A7}">
      <dgm:prSet/>
      <dgm:spPr/>
      <dgm:t>
        <a:bodyPr/>
        <a:lstStyle/>
        <a:p>
          <a:endParaRPr lang="en-US"/>
        </a:p>
      </dgm:t>
    </dgm:pt>
    <dgm:pt modelId="{2030B749-1EBF-4A58-BF90-88517A1D8F8A}">
      <dgm:prSet phldrT="[Text]"/>
      <dgm:spPr/>
      <dgm:t>
        <a:bodyPr/>
        <a:lstStyle/>
        <a:p>
          <a:r>
            <a:rPr lang="en-US" dirty="0">
              <a:latin typeface="+mn-lt"/>
            </a:rPr>
            <a:t>2.36</a:t>
          </a:r>
        </a:p>
      </dgm:t>
    </dgm:pt>
    <dgm:pt modelId="{7FF98A38-373F-4537-94CE-A6DB97FDF012}" type="sibTrans" cxnId="{BD1B7A1E-143E-4DBB-B756-E0718DCBF272}">
      <dgm:prSet/>
      <dgm:spPr/>
      <dgm:t>
        <a:bodyPr/>
        <a:lstStyle/>
        <a:p>
          <a:endParaRPr lang="en-US"/>
        </a:p>
      </dgm:t>
    </dgm:pt>
    <dgm:pt modelId="{B6214F0C-719C-4E79-A373-227E9B9FA996}" type="parTrans" cxnId="{BD1B7A1E-143E-4DBB-B756-E0718DCBF272}">
      <dgm:prSet/>
      <dgm:spPr/>
      <dgm:t>
        <a:bodyPr/>
        <a:lstStyle/>
        <a:p>
          <a:endParaRPr lang="en-US"/>
        </a:p>
      </dgm:t>
    </dgm:pt>
    <dgm:pt modelId="{30859445-5C9B-4EFA-9D93-328925AA8CB5}" type="pres">
      <dgm:prSet presAssocID="{23410803-0070-4336-90E5-1B704E9A2D0E}" presName="Name0" presStyleCnt="0">
        <dgm:presLayoutVars>
          <dgm:dir val="rev"/>
          <dgm:animLvl val="lvl"/>
          <dgm:resizeHandles val="exact"/>
        </dgm:presLayoutVars>
      </dgm:prSet>
      <dgm:spPr/>
    </dgm:pt>
    <dgm:pt modelId="{E8912422-EB52-45F9-AB9D-40A518114785}" type="pres">
      <dgm:prSet presAssocID="{A20A023A-147E-4E15-8685-7ECD5571EEB7}" presName="linNode" presStyleCnt="0"/>
      <dgm:spPr/>
    </dgm:pt>
    <dgm:pt modelId="{02CE3393-76D7-4F01-BBC8-F501D5F2BF7B}" type="pres">
      <dgm:prSet presAssocID="{A20A023A-147E-4E15-8685-7ECD5571EEB7}" presName="parentText" presStyleLbl="node1" presStyleIdx="0" presStyleCnt="10" custScaleX="30600" custScaleY="101135">
        <dgm:presLayoutVars>
          <dgm:chMax val="1"/>
          <dgm:bulletEnabled val="1"/>
        </dgm:presLayoutVars>
      </dgm:prSet>
      <dgm:spPr/>
    </dgm:pt>
    <dgm:pt modelId="{9FAB43B9-E80A-442F-B35E-8591DC66BBEB}" type="pres">
      <dgm:prSet presAssocID="{A20A023A-147E-4E15-8685-7ECD5571EEB7}" presName="descendantText" presStyleLbl="alignAccFollowNode1" presStyleIdx="0" presStyleCnt="10" custScaleX="122350" custScaleY="95207" custLinFactNeighborX="639" custLinFactNeighborY="-2549">
        <dgm:presLayoutVars>
          <dgm:bulletEnabled val="1"/>
        </dgm:presLayoutVars>
      </dgm:prSet>
      <dgm:spPr/>
    </dgm:pt>
    <dgm:pt modelId="{03EBDD65-634C-443B-B84D-AB26F65199F9}" type="pres">
      <dgm:prSet presAssocID="{B678716F-3833-4F6A-A4FB-BA585310B70A}" presName="sp" presStyleCnt="0"/>
      <dgm:spPr/>
    </dgm:pt>
    <dgm:pt modelId="{B2681CB7-91D4-4315-9DB6-60F4A2D204C4}" type="pres">
      <dgm:prSet presAssocID="{0CFA93C5-6AF0-4995-9A7E-03FB510B8E4E}" presName="linNode" presStyleCnt="0"/>
      <dgm:spPr/>
    </dgm:pt>
    <dgm:pt modelId="{ACEB96D2-2287-46C3-8F2F-0D66F95990AB}" type="pres">
      <dgm:prSet presAssocID="{0CFA93C5-6AF0-4995-9A7E-03FB510B8E4E}" presName="parentText" presStyleLbl="node1" presStyleIdx="1" presStyleCnt="10" custScaleX="30570">
        <dgm:presLayoutVars>
          <dgm:chMax val="1"/>
          <dgm:bulletEnabled val="1"/>
        </dgm:presLayoutVars>
      </dgm:prSet>
      <dgm:spPr/>
    </dgm:pt>
    <dgm:pt modelId="{7F8B50FA-D42D-434B-9FDA-526C1F736704}" type="pres">
      <dgm:prSet presAssocID="{0CFA93C5-6AF0-4995-9A7E-03FB510B8E4E}" presName="descendantText" presStyleLbl="alignAccFollowNode1" presStyleIdx="1" presStyleCnt="10" custScaleX="116093" custLinFactNeighborY="-11235">
        <dgm:presLayoutVars>
          <dgm:bulletEnabled val="1"/>
        </dgm:presLayoutVars>
      </dgm:prSet>
      <dgm:spPr/>
    </dgm:pt>
    <dgm:pt modelId="{CFE3890F-2504-4044-BD81-31D8F2855192}" type="pres">
      <dgm:prSet presAssocID="{420C6753-96A0-4612-ADFA-E4EE0C706B44}" presName="sp" presStyleCnt="0"/>
      <dgm:spPr/>
    </dgm:pt>
    <dgm:pt modelId="{1E594040-359C-400A-B55D-707DBB55C199}" type="pres">
      <dgm:prSet presAssocID="{451E3101-87F7-4F0E-88D3-9DBCA365D830}" presName="linNode" presStyleCnt="0"/>
      <dgm:spPr/>
    </dgm:pt>
    <dgm:pt modelId="{B8E13169-C8D1-46F7-84FD-6B245B2AB2AE}" type="pres">
      <dgm:prSet presAssocID="{451E3101-87F7-4F0E-88D3-9DBCA365D830}" presName="parentText" presStyleLbl="node1" presStyleIdx="2" presStyleCnt="10" custScaleX="30570">
        <dgm:presLayoutVars>
          <dgm:chMax val="1"/>
          <dgm:bulletEnabled val="1"/>
        </dgm:presLayoutVars>
      </dgm:prSet>
      <dgm:spPr/>
    </dgm:pt>
    <dgm:pt modelId="{6B14750E-7D5B-4C31-9BBC-180D481A65F8}" type="pres">
      <dgm:prSet presAssocID="{451E3101-87F7-4F0E-88D3-9DBCA365D830}" presName="descendantText" presStyleLbl="alignAccFollowNode1" presStyleIdx="2" presStyleCnt="10" custScaleX="107821" custLinFactNeighborY="-11235">
        <dgm:presLayoutVars>
          <dgm:bulletEnabled val="1"/>
        </dgm:presLayoutVars>
      </dgm:prSet>
      <dgm:spPr/>
    </dgm:pt>
    <dgm:pt modelId="{F914F0EB-AA85-4442-9F08-E15574D589C2}" type="pres">
      <dgm:prSet presAssocID="{5F2C0F32-2DF7-4AC1-8DFC-2860DF0483F5}" presName="sp" presStyleCnt="0"/>
      <dgm:spPr/>
    </dgm:pt>
    <dgm:pt modelId="{170A7E6A-4155-4700-A98D-3C9E706D5A1E}" type="pres">
      <dgm:prSet presAssocID="{F4DFFCF0-8091-4C82-9DF4-57221E07F138}" presName="linNode" presStyleCnt="0"/>
      <dgm:spPr/>
    </dgm:pt>
    <dgm:pt modelId="{7416B27E-CCF2-4F60-AF68-C9E0C9681EAB}" type="pres">
      <dgm:prSet presAssocID="{F4DFFCF0-8091-4C82-9DF4-57221E07F138}" presName="parentText" presStyleLbl="node1" presStyleIdx="3" presStyleCnt="10" custScaleX="30570">
        <dgm:presLayoutVars>
          <dgm:chMax val="1"/>
          <dgm:bulletEnabled val="1"/>
        </dgm:presLayoutVars>
      </dgm:prSet>
      <dgm:spPr/>
    </dgm:pt>
    <dgm:pt modelId="{B407F3E6-18A6-43E9-92B1-C5AE5988EF43}" type="pres">
      <dgm:prSet presAssocID="{F4DFFCF0-8091-4C82-9DF4-57221E07F138}" presName="descendantText" presStyleLbl="alignAccFollowNode1" presStyleIdx="3" presStyleCnt="10" custScaleX="100139" custLinFactNeighborY="-11235">
        <dgm:presLayoutVars>
          <dgm:bulletEnabled val="1"/>
        </dgm:presLayoutVars>
      </dgm:prSet>
      <dgm:spPr/>
    </dgm:pt>
    <dgm:pt modelId="{2E5239B5-72F9-4673-A70F-19D7D8C31CEA}" type="pres">
      <dgm:prSet presAssocID="{978EA880-335C-4E2F-BEAB-E2A4579CB1CB}" presName="sp" presStyleCnt="0"/>
      <dgm:spPr/>
    </dgm:pt>
    <dgm:pt modelId="{C19595E8-53AB-46A6-A83E-CD5458048391}" type="pres">
      <dgm:prSet presAssocID="{B1939771-D04A-4B06-BCA2-C06F0CCD2442}" presName="linNode" presStyleCnt="0"/>
      <dgm:spPr/>
    </dgm:pt>
    <dgm:pt modelId="{CE03AC2A-2B86-48EA-B6F1-F90918E0241F}" type="pres">
      <dgm:prSet presAssocID="{B1939771-D04A-4B06-BCA2-C06F0CCD2442}" presName="parentText" presStyleLbl="node1" presStyleIdx="4" presStyleCnt="10" custScaleX="30570">
        <dgm:presLayoutVars>
          <dgm:chMax val="1"/>
          <dgm:bulletEnabled val="1"/>
        </dgm:presLayoutVars>
      </dgm:prSet>
      <dgm:spPr/>
    </dgm:pt>
    <dgm:pt modelId="{4F7DA5B5-0FB0-45ED-B438-B9E983DD5AB0}" type="pres">
      <dgm:prSet presAssocID="{B1939771-D04A-4B06-BCA2-C06F0CCD2442}" presName="descendantText" presStyleLbl="alignAccFollowNode1" presStyleIdx="4" presStyleCnt="10" custScaleX="93004" custLinFactNeighborY="-11235">
        <dgm:presLayoutVars>
          <dgm:bulletEnabled val="1"/>
        </dgm:presLayoutVars>
      </dgm:prSet>
      <dgm:spPr/>
    </dgm:pt>
    <dgm:pt modelId="{7645633C-DA3E-4486-B416-692D6662BD1E}" type="pres">
      <dgm:prSet presAssocID="{CBBBD00A-CA40-41DA-8F07-120562FF6AE6}" presName="sp" presStyleCnt="0"/>
      <dgm:spPr/>
    </dgm:pt>
    <dgm:pt modelId="{492C2BEB-A8E0-4750-840A-343F3EA95FE1}" type="pres">
      <dgm:prSet presAssocID="{2030B749-1EBF-4A58-BF90-88517A1D8F8A}" presName="linNode" presStyleCnt="0"/>
      <dgm:spPr/>
    </dgm:pt>
    <dgm:pt modelId="{80A7A247-16B0-4A34-B8B5-1A86D53F85C5}" type="pres">
      <dgm:prSet presAssocID="{2030B749-1EBF-4A58-BF90-88517A1D8F8A}" presName="parentText" presStyleLbl="node1" presStyleIdx="5" presStyleCnt="10" custScaleX="30570">
        <dgm:presLayoutVars>
          <dgm:chMax val="1"/>
          <dgm:bulletEnabled val="1"/>
        </dgm:presLayoutVars>
      </dgm:prSet>
      <dgm:spPr/>
    </dgm:pt>
    <dgm:pt modelId="{0888F5D4-7D8D-44E4-B1C5-13E473C938AD}" type="pres">
      <dgm:prSet presAssocID="{2030B749-1EBF-4A58-BF90-88517A1D8F8A}" presName="descendantText" presStyleLbl="alignAccFollowNode1" presStyleIdx="5" presStyleCnt="10" custScaleX="87311">
        <dgm:presLayoutVars>
          <dgm:bulletEnabled val="1"/>
        </dgm:presLayoutVars>
      </dgm:prSet>
      <dgm:spPr/>
    </dgm:pt>
    <dgm:pt modelId="{C2B02B6C-6539-4513-848C-EB26017DE78F}" type="pres">
      <dgm:prSet presAssocID="{7FF98A38-373F-4537-94CE-A6DB97FDF012}" presName="sp" presStyleCnt="0"/>
      <dgm:spPr/>
    </dgm:pt>
    <dgm:pt modelId="{4D96AE43-77D8-4DFC-87C7-E751F745B04E}" type="pres">
      <dgm:prSet presAssocID="{441887C2-96F5-4EB3-B8CC-C310ABED6040}" presName="linNode" presStyleCnt="0"/>
      <dgm:spPr/>
    </dgm:pt>
    <dgm:pt modelId="{087E1612-F917-456E-96EA-42B86A8398F3}" type="pres">
      <dgm:prSet presAssocID="{441887C2-96F5-4EB3-B8CC-C310ABED6040}" presName="parentText" presStyleLbl="node1" presStyleIdx="6" presStyleCnt="10" custScaleX="30570">
        <dgm:presLayoutVars>
          <dgm:chMax val="1"/>
          <dgm:bulletEnabled val="1"/>
        </dgm:presLayoutVars>
      </dgm:prSet>
      <dgm:spPr/>
    </dgm:pt>
    <dgm:pt modelId="{42B39681-3606-4AD6-85EA-53F6C808DC9A}" type="pres">
      <dgm:prSet presAssocID="{441887C2-96F5-4EB3-B8CC-C310ABED6040}" presName="descendantText" presStyleLbl="alignAccFollowNode1" presStyleIdx="6" presStyleCnt="10" custScaleX="80222">
        <dgm:presLayoutVars>
          <dgm:bulletEnabled val="1"/>
        </dgm:presLayoutVars>
      </dgm:prSet>
      <dgm:spPr/>
    </dgm:pt>
    <dgm:pt modelId="{F2AFB318-6E73-41A0-8FA6-921C01C5418D}" type="pres">
      <dgm:prSet presAssocID="{5342A9BF-C56C-4D4A-ACF9-8A88202BF969}" presName="sp" presStyleCnt="0"/>
      <dgm:spPr/>
    </dgm:pt>
    <dgm:pt modelId="{7CD5076C-1F98-44F5-8F44-1D9F7506AB14}" type="pres">
      <dgm:prSet presAssocID="{274BB4C7-5892-4C1A-BBAA-9DCCEAC33FA5}" presName="linNode" presStyleCnt="0"/>
      <dgm:spPr/>
    </dgm:pt>
    <dgm:pt modelId="{E3C51963-74EC-4179-A5AE-8A06D2490E12}" type="pres">
      <dgm:prSet presAssocID="{274BB4C7-5892-4C1A-BBAA-9DCCEAC33FA5}" presName="parentText" presStyleLbl="node1" presStyleIdx="7" presStyleCnt="10" custScaleX="30570">
        <dgm:presLayoutVars>
          <dgm:chMax val="1"/>
          <dgm:bulletEnabled val="1"/>
        </dgm:presLayoutVars>
      </dgm:prSet>
      <dgm:spPr/>
    </dgm:pt>
    <dgm:pt modelId="{F1C81D4E-EE62-4949-A0DC-AAEA25595DE2}" type="pres">
      <dgm:prSet presAssocID="{274BB4C7-5892-4C1A-BBAA-9DCCEAC33FA5}" presName="descendantText" presStyleLbl="alignAccFollowNode1" presStyleIdx="7" presStyleCnt="10" custScaleX="74507">
        <dgm:presLayoutVars>
          <dgm:bulletEnabled val="1"/>
        </dgm:presLayoutVars>
      </dgm:prSet>
      <dgm:spPr/>
    </dgm:pt>
    <dgm:pt modelId="{4F7A1FE2-2686-4F04-8C62-9F1478A509D6}" type="pres">
      <dgm:prSet presAssocID="{BD26C5D0-76CD-4FD1-8C62-6FA9710CDD80}" presName="sp" presStyleCnt="0"/>
      <dgm:spPr/>
    </dgm:pt>
    <dgm:pt modelId="{3E6257C8-05FB-41C2-A1F1-21403F023519}" type="pres">
      <dgm:prSet presAssocID="{50474AAC-DE2E-42E3-A2F8-DC15D15EA83D}" presName="linNode" presStyleCnt="0"/>
      <dgm:spPr/>
    </dgm:pt>
    <dgm:pt modelId="{690FEB0D-6A53-47BD-AB9D-37772CC6AB62}" type="pres">
      <dgm:prSet presAssocID="{50474AAC-DE2E-42E3-A2F8-DC15D15EA83D}" presName="parentText" presStyleLbl="node1" presStyleIdx="8" presStyleCnt="10" custScaleX="30570">
        <dgm:presLayoutVars>
          <dgm:chMax val="1"/>
          <dgm:bulletEnabled val="1"/>
        </dgm:presLayoutVars>
      </dgm:prSet>
      <dgm:spPr/>
    </dgm:pt>
    <dgm:pt modelId="{FF86FD2B-14C0-4655-97A0-26547410860A}" type="pres">
      <dgm:prSet presAssocID="{50474AAC-DE2E-42E3-A2F8-DC15D15EA83D}" presName="descendantText" presStyleLbl="alignAccFollowNode1" presStyleIdx="8" presStyleCnt="10" custScaleX="69197">
        <dgm:presLayoutVars>
          <dgm:bulletEnabled val="1"/>
        </dgm:presLayoutVars>
      </dgm:prSet>
      <dgm:spPr/>
    </dgm:pt>
    <dgm:pt modelId="{69D63228-1536-4916-8315-309B7BBE35D3}" type="pres">
      <dgm:prSet presAssocID="{1EACD747-3413-4CF8-8578-4BA07DFDD52F}" presName="sp" presStyleCnt="0"/>
      <dgm:spPr/>
    </dgm:pt>
    <dgm:pt modelId="{F0860738-8630-4E03-96C9-C8C54DECFD5F}" type="pres">
      <dgm:prSet presAssocID="{A476E8D5-B73C-4B51-990E-0ACF1B58BE13}" presName="linNode" presStyleCnt="0"/>
      <dgm:spPr/>
    </dgm:pt>
    <dgm:pt modelId="{F5D2E528-31AF-4013-A649-FF4A6B28DD4F}" type="pres">
      <dgm:prSet presAssocID="{A476E8D5-B73C-4B51-990E-0ACF1B58BE13}" presName="parentText" presStyleLbl="node1" presStyleIdx="9" presStyleCnt="10" custScaleX="30570">
        <dgm:presLayoutVars>
          <dgm:chMax val="1"/>
          <dgm:bulletEnabled val="1"/>
        </dgm:presLayoutVars>
      </dgm:prSet>
      <dgm:spPr/>
    </dgm:pt>
    <dgm:pt modelId="{E6460E1D-CD77-4481-96D3-070FCC9BEB4F}" type="pres">
      <dgm:prSet presAssocID="{A476E8D5-B73C-4B51-990E-0ACF1B58BE13}" presName="descendantText" presStyleLbl="alignAccFollowNode1" presStyleIdx="9" presStyleCnt="10" custScaleX="64782">
        <dgm:presLayoutVars>
          <dgm:bulletEnabled val="1"/>
        </dgm:presLayoutVars>
      </dgm:prSet>
      <dgm:spPr/>
    </dgm:pt>
  </dgm:ptLst>
  <dgm:cxnLst>
    <dgm:cxn modelId="{E92F1E07-A1C9-49CE-8790-81CAFCE17A74}" type="presOf" srcId="{B78ED781-072C-476D-8C69-B94EA2957DA0}" destId="{6B14750E-7D5B-4C31-9BBC-180D481A65F8}" srcOrd="0" destOrd="0" presId="urn:microsoft.com/office/officeart/2005/8/layout/vList5"/>
    <dgm:cxn modelId="{EF6B930B-61A3-462B-A916-7E63A5476BE8}" type="presOf" srcId="{274BB4C7-5892-4C1A-BBAA-9DCCEAC33FA5}" destId="{E3C51963-74EC-4179-A5AE-8A06D2490E12}" srcOrd="0" destOrd="0" presId="urn:microsoft.com/office/officeart/2005/8/layout/vList5"/>
    <dgm:cxn modelId="{0DBD180D-937B-40FE-9B1E-2D1600DAC0FE}" type="presOf" srcId="{A476E8D5-B73C-4B51-990E-0ACF1B58BE13}" destId="{F5D2E528-31AF-4013-A649-FF4A6B28DD4F}" srcOrd="0" destOrd="0" presId="urn:microsoft.com/office/officeart/2005/8/layout/vList5"/>
    <dgm:cxn modelId="{E442D00D-9B80-4ECB-9F40-7E5321A8E675}" type="presOf" srcId="{99F5FF84-9302-4B02-8DC5-BA792974B061}" destId="{F1C81D4E-EE62-4949-A0DC-AAEA25595DE2}" srcOrd="0" destOrd="0" presId="urn:microsoft.com/office/officeart/2005/8/layout/vList5"/>
    <dgm:cxn modelId="{560E6310-2BFB-4CE3-8BC2-FBFEC6784D1D}" type="presOf" srcId="{3051682E-BE88-4793-8B1B-2F8563DB0E84}" destId="{0888F5D4-7D8D-44E4-B1C5-13E473C938AD}" srcOrd="0" destOrd="0" presId="urn:microsoft.com/office/officeart/2005/8/layout/vList5"/>
    <dgm:cxn modelId="{BD1B7A1E-143E-4DBB-B756-E0718DCBF272}" srcId="{23410803-0070-4336-90E5-1B704E9A2D0E}" destId="{2030B749-1EBF-4A58-BF90-88517A1D8F8A}" srcOrd="5" destOrd="0" parTransId="{B6214F0C-719C-4E79-A373-227E9B9FA996}" sibTransId="{7FF98A38-373F-4537-94CE-A6DB97FDF012}"/>
    <dgm:cxn modelId="{429E2D25-5891-4F26-9DB2-CF1E8032F97E}" srcId="{B1939771-D04A-4B06-BCA2-C06F0CCD2442}" destId="{DD40EB48-6C73-47AF-A836-2135EC262D51}" srcOrd="0" destOrd="0" parTransId="{2939F32A-836C-423D-BA09-E2A6361AFE43}" sibTransId="{C5A61D55-4887-4C2C-93E7-5BE898E8DB82}"/>
    <dgm:cxn modelId="{9A93A325-D7FF-408C-86C5-EC2F4455E145}" type="presOf" srcId="{2206E1F0-C355-41CA-B2F3-387E6784D184}" destId="{9FAB43B9-E80A-442F-B35E-8591DC66BBEB}" srcOrd="0" destOrd="0" presId="urn:microsoft.com/office/officeart/2005/8/layout/vList5"/>
    <dgm:cxn modelId="{B301B42D-B05A-48AB-8CA1-D5F424DDCEE0}" type="presOf" srcId="{F4DFFCF0-8091-4C82-9DF4-57221E07F138}" destId="{7416B27E-CCF2-4F60-AF68-C9E0C9681EAB}" srcOrd="0" destOrd="0" presId="urn:microsoft.com/office/officeart/2005/8/layout/vList5"/>
    <dgm:cxn modelId="{3C470139-BB19-4279-888E-B1F0737EB3D3}" srcId="{50474AAC-DE2E-42E3-A2F8-DC15D15EA83D}" destId="{7C09D694-CDDB-49F1-80E8-8D4C9BE2114A}" srcOrd="0" destOrd="0" parTransId="{43CBF64B-EFB9-44C9-A621-CB2619795E4D}" sibTransId="{E5620279-AB7B-4202-9EAF-30D695126574}"/>
    <dgm:cxn modelId="{BD8D333A-4CC5-4A95-84DB-999BE077536E}" srcId="{274BB4C7-5892-4C1A-BBAA-9DCCEAC33FA5}" destId="{99F5FF84-9302-4B02-8DC5-BA792974B061}" srcOrd="0" destOrd="0" parTransId="{DA46216D-B19D-4988-9067-7086493C0CC2}" sibTransId="{A5299A6C-C2EF-4B45-B408-8A26462114FD}"/>
    <dgm:cxn modelId="{A93C573A-635F-4C82-95EF-B70669EE9375}" srcId="{23410803-0070-4336-90E5-1B704E9A2D0E}" destId="{274BB4C7-5892-4C1A-BBAA-9DCCEAC33FA5}" srcOrd="7" destOrd="0" parTransId="{D75AC8EC-A966-44FF-AD8A-0E3B83BA05FC}" sibTransId="{BD26C5D0-76CD-4FD1-8C62-6FA9710CDD80}"/>
    <dgm:cxn modelId="{61F11F3C-925A-4D8B-AAEF-A4626B8D0B27}" type="presOf" srcId="{DD40EB48-6C73-47AF-A836-2135EC262D51}" destId="{4F7DA5B5-0FB0-45ED-B438-B9E983DD5AB0}" srcOrd="0" destOrd="0" presId="urn:microsoft.com/office/officeart/2005/8/layout/vList5"/>
    <dgm:cxn modelId="{6C2C023E-695F-480E-8B90-A771F321D7A7}" srcId="{451E3101-87F7-4F0E-88D3-9DBCA365D830}" destId="{B78ED781-072C-476D-8C69-B94EA2957DA0}" srcOrd="0" destOrd="0" parTransId="{41B848CD-9C34-44B0-8E76-8F01EE8B5CC5}" sibTransId="{60D3AF09-B6D7-47BE-961C-4D86B94D3435}"/>
    <dgm:cxn modelId="{18CC5F5C-C918-421A-8475-50424E0763B5}" type="presOf" srcId="{B1939771-D04A-4B06-BCA2-C06F0CCD2442}" destId="{CE03AC2A-2B86-48EA-B6F1-F90918E0241F}" srcOrd="0" destOrd="0" presId="urn:microsoft.com/office/officeart/2005/8/layout/vList5"/>
    <dgm:cxn modelId="{D018995E-ADDC-40CE-83F9-8A3B1497F750}" srcId="{23410803-0070-4336-90E5-1B704E9A2D0E}" destId="{50474AAC-DE2E-42E3-A2F8-DC15D15EA83D}" srcOrd="8" destOrd="0" parTransId="{D0303FDF-7F81-443B-93A9-B8EC7FC3A291}" sibTransId="{1EACD747-3413-4CF8-8578-4BA07DFDD52F}"/>
    <dgm:cxn modelId="{7FE45A43-750D-4E91-AA05-FB74B747C5D3}" srcId="{F4DFFCF0-8091-4C82-9DF4-57221E07F138}" destId="{12B6FB2B-8E63-470A-B90F-C0DF332B84A1}" srcOrd="0" destOrd="0" parTransId="{050384E8-1346-4EC9-ABEC-A95B6B9F05B2}" sibTransId="{3387994C-1564-40FD-9931-CAF9C296868E}"/>
    <dgm:cxn modelId="{D458EF64-E00A-4117-84F8-85845EBB3D8D}" srcId="{A476E8D5-B73C-4B51-990E-0ACF1B58BE13}" destId="{8F0D160C-D5E0-4F58-887C-2C4B50D36D69}" srcOrd="0" destOrd="0" parTransId="{669C3F10-449C-4A00-A4E7-7BDD56C8F8D2}" sibTransId="{869A5E83-CCA3-410A-B6D1-36B9B2E4EA57}"/>
    <dgm:cxn modelId="{93C8B665-3CF3-4F9D-8A6A-6985BCC78D3C}" type="presOf" srcId="{7C24FCEA-7145-4E53-8386-07D7C5E146DD}" destId="{42B39681-3606-4AD6-85EA-53F6C808DC9A}" srcOrd="0" destOrd="0" presId="urn:microsoft.com/office/officeart/2005/8/layout/vList5"/>
    <dgm:cxn modelId="{74B0C347-A885-4110-A475-42147B8D0B99}" srcId="{23410803-0070-4336-90E5-1B704E9A2D0E}" destId="{451E3101-87F7-4F0E-88D3-9DBCA365D830}" srcOrd="2" destOrd="0" parTransId="{3160528E-BF2E-44D6-BC51-3325C63B1842}" sibTransId="{5F2C0F32-2DF7-4AC1-8DFC-2860DF0483F5}"/>
    <dgm:cxn modelId="{9D36EB68-33A3-433D-A977-895771DC640A}" srcId="{23410803-0070-4336-90E5-1B704E9A2D0E}" destId="{A476E8D5-B73C-4B51-990E-0ACF1B58BE13}" srcOrd="9" destOrd="0" parTransId="{9A23C556-7E50-4143-8302-E907D7B0897D}" sibTransId="{3CD7399A-E54D-4A5F-B219-44F390B89244}"/>
    <dgm:cxn modelId="{250AF548-24C9-4FCD-BEE7-E8928A02B765}" type="presOf" srcId="{23410803-0070-4336-90E5-1B704E9A2D0E}" destId="{30859445-5C9B-4EFA-9D93-328925AA8CB5}" srcOrd="0" destOrd="0" presId="urn:microsoft.com/office/officeart/2005/8/layout/vList5"/>
    <dgm:cxn modelId="{369C844C-97C4-49CA-A51E-983B423891B9}" srcId="{441887C2-96F5-4EB3-B8CC-C310ABED6040}" destId="{7C24FCEA-7145-4E53-8386-07D7C5E146DD}" srcOrd="0" destOrd="0" parTransId="{85B2EB72-0F35-4939-B63A-56C69DBC948F}" sibTransId="{8054EA57-314D-48FF-A055-7D4851B2B621}"/>
    <dgm:cxn modelId="{8A2A4457-48F1-42F5-8EC4-4AAB31B95690}" srcId="{23410803-0070-4336-90E5-1B704E9A2D0E}" destId="{A20A023A-147E-4E15-8685-7ECD5571EEB7}" srcOrd="0" destOrd="0" parTransId="{85E3947F-349F-4972-9211-19B5F5810C63}" sibTransId="{B678716F-3833-4F6A-A4FB-BA585310B70A}"/>
    <dgm:cxn modelId="{B2BAA378-626F-44A0-A5DD-B8E6D91DCB60}" type="presOf" srcId="{441887C2-96F5-4EB3-B8CC-C310ABED6040}" destId="{087E1612-F917-456E-96EA-42B86A8398F3}" srcOrd="0" destOrd="0" presId="urn:microsoft.com/office/officeart/2005/8/layout/vList5"/>
    <dgm:cxn modelId="{5AA71C7C-910C-41BD-97EC-6BE48BF90FA6}" type="presOf" srcId="{0CFA93C5-6AF0-4995-9A7E-03FB510B8E4E}" destId="{ACEB96D2-2287-46C3-8F2F-0D66F95990AB}" srcOrd="0" destOrd="0" presId="urn:microsoft.com/office/officeart/2005/8/layout/vList5"/>
    <dgm:cxn modelId="{1AC2507F-E068-4ED6-BD6D-E19BF8225A14}" type="presOf" srcId="{12B6FB2B-8E63-470A-B90F-C0DF332B84A1}" destId="{B407F3E6-18A6-43E9-92B1-C5AE5988EF43}" srcOrd="0" destOrd="0" presId="urn:microsoft.com/office/officeart/2005/8/layout/vList5"/>
    <dgm:cxn modelId="{4518DF82-54D5-4B09-8358-45D95630B7F1}" type="presOf" srcId="{FE22ABD8-8C1A-4EC5-8BA6-8CA8B2764BCF}" destId="{7F8B50FA-D42D-434B-9FDA-526C1F736704}" srcOrd="0" destOrd="0" presId="urn:microsoft.com/office/officeart/2005/8/layout/vList5"/>
    <dgm:cxn modelId="{4184E283-FCBF-4AFF-9135-E06891C6694E}" srcId="{A20A023A-147E-4E15-8685-7ECD5571EEB7}" destId="{2206E1F0-C355-41CA-B2F3-387E6784D184}" srcOrd="0" destOrd="0" parTransId="{54436505-6E48-49AF-87C9-F6D8642ED7F1}" sibTransId="{50DA6BCF-6866-4BFC-A98F-A1D56617105A}"/>
    <dgm:cxn modelId="{05687D90-E433-4725-AD20-439800C0A60A}" srcId="{23410803-0070-4336-90E5-1B704E9A2D0E}" destId="{F4DFFCF0-8091-4C82-9DF4-57221E07F138}" srcOrd="3" destOrd="0" parTransId="{1B9E70BF-0443-4D3E-86C4-AC5AF7A56B95}" sibTransId="{978EA880-335C-4E2F-BEAB-E2A4579CB1CB}"/>
    <dgm:cxn modelId="{679250A8-1815-4A3B-B837-9F76422D7DB0}" type="presOf" srcId="{A20A023A-147E-4E15-8685-7ECD5571EEB7}" destId="{02CE3393-76D7-4F01-BBC8-F501D5F2BF7B}" srcOrd="0" destOrd="0" presId="urn:microsoft.com/office/officeart/2005/8/layout/vList5"/>
    <dgm:cxn modelId="{780949B2-5AAD-45FE-A2A8-12C298BC57BB}" srcId="{23410803-0070-4336-90E5-1B704E9A2D0E}" destId="{441887C2-96F5-4EB3-B8CC-C310ABED6040}" srcOrd="6" destOrd="0" parTransId="{FADD1E2A-3A37-4C37-9553-14FE621B6B1E}" sibTransId="{5342A9BF-C56C-4D4A-ACF9-8A88202BF969}"/>
    <dgm:cxn modelId="{8B0279C6-5884-4A94-B76C-FBE2E10B6B33}" type="presOf" srcId="{8F0D160C-D5E0-4F58-887C-2C4B50D36D69}" destId="{E6460E1D-CD77-4481-96D3-070FCC9BEB4F}" srcOrd="0" destOrd="0" presId="urn:microsoft.com/office/officeart/2005/8/layout/vList5"/>
    <dgm:cxn modelId="{DE2D46C7-3CF1-4AD9-9A7A-BF9C6D556794}" srcId="{2030B749-1EBF-4A58-BF90-88517A1D8F8A}" destId="{3051682E-BE88-4793-8B1B-2F8563DB0E84}" srcOrd="0" destOrd="0" parTransId="{5FA8677D-4C31-4097-A5BB-A39DD9CB4DD3}" sibTransId="{3921C584-9BCB-423A-9188-2AB805963C5D}"/>
    <dgm:cxn modelId="{132CA8C8-F9C6-4566-B1D6-97C414195356}" type="presOf" srcId="{50474AAC-DE2E-42E3-A2F8-DC15D15EA83D}" destId="{690FEB0D-6A53-47BD-AB9D-37772CC6AB62}" srcOrd="0" destOrd="0" presId="urn:microsoft.com/office/officeart/2005/8/layout/vList5"/>
    <dgm:cxn modelId="{AD3D5CDE-8DBF-4566-94A4-0176C457D9A0}" type="presOf" srcId="{7C09D694-CDDB-49F1-80E8-8D4C9BE2114A}" destId="{FF86FD2B-14C0-4655-97A0-26547410860A}" srcOrd="0" destOrd="0" presId="urn:microsoft.com/office/officeart/2005/8/layout/vList5"/>
    <dgm:cxn modelId="{488903E7-80C3-4ED3-A19A-3FBAD381D554}" type="presOf" srcId="{2030B749-1EBF-4A58-BF90-88517A1D8F8A}" destId="{80A7A247-16B0-4A34-B8B5-1A86D53F85C5}" srcOrd="0" destOrd="0" presId="urn:microsoft.com/office/officeart/2005/8/layout/vList5"/>
    <dgm:cxn modelId="{0BCF93EC-C8A9-4702-AA46-70EB229FDE5B}" type="presOf" srcId="{451E3101-87F7-4F0E-88D3-9DBCA365D830}" destId="{B8E13169-C8D1-46F7-84FD-6B245B2AB2AE}" srcOrd="0" destOrd="0" presId="urn:microsoft.com/office/officeart/2005/8/layout/vList5"/>
    <dgm:cxn modelId="{3F938DF2-51FE-4227-9018-7830BDC62DA9}" srcId="{0CFA93C5-6AF0-4995-9A7E-03FB510B8E4E}" destId="{FE22ABD8-8C1A-4EC5-8BA6-8CA8B2764BCF}" srcOrd="0" destOrd="0" parTransId="{31DB9B09-08C2-4133-AFC3-3481608F7ECF}" sibTransId="{F045BBEB-B88F-4935-BD37-532F0A0CB747}"/>
    <dgm:cxn modelId="{C870C5F7-6D1F-42B7-91FD-49BD3BD74030}" srcId="{23410803-0070-4336-90E5-1B704E9A2D0E}" destId="{0CFA93C5-6AF0-4995-9A7E-03FB510B8E4E}" srcOrd="1" destOrd="0" parTransId="{817C4DFA-9DEE-44BD-9B34-9ED4FCB7E1A2}" sibTransId="{420C6753-96A0-4612-ADFA-E4EE0C706B44}"/>
    <dgm:cxn modelId="{55EDB3FC-0F7E-4EC0-BBB6-FF4A578D3B57}" srcId="{23410803-0070-4336-90E5-1B704E9A2D0E}" destId="{B1939771-D04A-4B06-BCA2-C06F0CCD2442}" srcOrd="4" destOrd="0" parTransId="{107BBD13-37A0-4BD4-9408-E5024D5583C4}" sibTransId="{CBBBD00A-CA40-41DA-8F07-120562FF6AE6}"/>
    <dgm:cxn modelId="{D599A394-F581-47C0-AA67-94BFF3CE992C}" type="presParOf" srcId="{30859445-5C9B-4EFA-9D93-328925AA8CB5}" destId="{E8912422-EB52-45F9-AB9D-40A518114785}" srcOrd="0" destOrd="0" presId="urn:microsoft.com/office/officeart/2005/8/layout/vList5"/>
    <dgm:cxn modelId="{AEC3050B-B201-4FB7-A4FA-41A21D4C6F68}" type="presParOf" srcId="{E8912422-EB52-45F9-AB9D-40A518114785}" destId="{02CE3393-76D7-4F01-BBC8-F501D5F2BF7B}" srcOrd="0" destOrd="0" presId="urn:microsoft.com/office/officeart/2005/8/layout/vList5"/>
    <dgm:cxn modelId="{63262014-7011-4ADE-BCC3-D3F6B93B2E5C}" type="presParOf" srcId="{E8912422-EB52-45F9-AB9D-40A518114785}" destId="{9FAB43B9-E80A-442F-B35E-8591DC66BBEB}" srcOrd="1" destOrd="0" presId="urn:microsoft.com/office/officeart/2005/8/layout/vList5"/>
    <dgm:cxn modelId="{71C88EE7-70D0-4C2E-87D6-CF80BA1A39F4}" type="presParOf" srcId="{30859445-5C9B-4EFA-9D93-328925AA8CB5}" destId="{03EBDD65-634C-443B-B84D-AB26F65199F9}" srcOrd="1" destOrd="0" presId="urn:microsoft.com/office/officeart/2005/8/layout/vList5"/>
    <dgm:cxn modelId="{571E609A-6F75-438B-B813-9D5DED78BC3F}" type="presParOf" srcId="{30859445-5C9B-4EFA-9D93-328925AA8CB5}" destId="{B2681CB7-91D4-4315-9DB6-60F4A2D204C4}" srcOrd="2" destOrd="0" presId="urn:microsoft.com/office/officeart/2005/8/layout/vList5"/>
    <dgm:cxn modelId="{39D43A61-11EE-419F-A8D7-ADF2EAB7E12A}" type="presParOf" srcId="{B2681CB7-91D4-4315-9DB6-60F4A2D204C4}" destId="{ACEB96D2-2287-46C3-8F2F-0D66F95990AB}" srcOrd="0" destOrd="0" presId="urn:microsoft.com/office/officeart/2005/8/layout/vList5"/>
    <dgm:cxn modelId="{6F4E3A92-D1E0-4820-895C-EF00401CE87E}" type="presParOf" srcId="{B2681CB7-91D4-4315-9DB6-60F4A2D204C4}" destId="{7F8B50FA-D42D-434B-9FDA-526C1F736704}" srcOrd="1" destOrd="0" presId="urn:microsoft.com/office/officeart/2005/8/layout/vList5"/>
    <dgm:cxn modelId="{029173BE-FE87-4F9E-A458-5BC5D056E0C7}" type="presParOf" srcId="{30859445-5C9B-4EFA-9D93-328925AA8CB5}" destId="{CFE3890F-2504-4044-BD81-31D8F2855192}" srcOrd="3" destOrd="0" presId="urn:microsoft.com/office/officeart/2005/8/layout/vList5"/>
    <dgm:cxn modelId="{F882D2C3-E9CC-4051-8497-E57249256F93}" type="presParOf" srcId="{30859445-5C9B-4EFA-9D93-328925AA8CB5}" destId="{1E594040-359C-400A-B55D-707DBB55C199}" srcOrd="4" destOrd="0" presId="urn:microsoft.com/office/officeart/2005/8/layout/vList5"/>
    <dgm:cxn modelId="{19A47C4E-5D36-4B47-B583-00C4791EDD31}" type="presParOf" srcId="{1E594040-359C-400A-B55D-707DBB55C199}" destId="{B8E13169-C8D1-46F7-84FD-6B245B2AB2AE}" srcOrd="0" destOrd="0" presId="urn:microsoft.com/office/officeart/2005/8/layout/vList5"/>
    <dgm:cxn modelId="{138B2922-4225-4E0D-AF3B-E3B66915CF27}" type="presParOf" srcId="{1E594040-359C-400A-B55D-707DBB55C199}" destId="{6B14750E-7D5B-4C31-9BBC-180D481A65F8}" srcOrd="1" destOrd="0" presId="urn:microsoft.com/office/officeart/2005/8/layout/vList5"/>
    <dgm:cxn modelId="{B901A686-5F68-43F3-B5F4-45D9F4914A49}" type="presParOf" srcId="{30859445-5C9B-4EFA-9D93-328925AA8CB5}" destId="{F914F0EB-AA85-4442-9F08-E15574D589C2}" srcOrd="5" destOrd="0" presId="urn:microsoft.com/office/officeart/2005/8/layout/vList5"/>
    <dgm:cxn modelId="{BA89548C-75B8-4C74-A3B3-FF77FC896C52}" type="presParOf" srcId="{30859445-5C9B-4EFA-9D93-328925AA8CB5}" destId="{170A7E6A-4155-4700-A98D-3C9E706D5A1E}" srcOrd="6" destOrd="0" presId="urn:microsoft.com/office/officeart/2005/8/layout/vList5"/>
    <dgm:cxn modelId="{EC69DA17-C7CA-4B86-9670-003FF6FFC155}" type="presParOf" srcId="{170A7E6A-4155-4700-A98D-3C9E706D5A1E}" destId="{7416B27E-CCF2-4F60-AF68-C9E0C9681EAB}" srcOrd="0" destOrd="0" presId="urn:microsoft.com/office/officeart/2005/8/layout/vList5"/>
    <dgm:cxn modelId="{C439D492-71B4-4E5D-BDCA-3DEF0FDA4A5C}" type="presParOf" srcId="{170A7E6A-4155-4700-A98D-3C9E706D5A1E}" destId="{B407F3E6-18A6-43E9-92B1-C5AE5988EF43}" srcOrd="1" destOrd="0" presId="urn:microsoft.com/office/officeart/2005/8/layout/vList5"/>
    <dgm:cxn modelId="{8D939968-4157-40AD-B2A0-AC83215F9D38}" type="presParOf" srcId="{30859445-5C9B-4EFA-9D93-328925AA8CB5}" destId="{2E5239B5-72F9-4673-A70F-19D7D8C31CEA}" srcOrd="7" destOrd="0" presId="urn:microsoft.com/office/officeart/2005/8/layout/vList5"/>
    <dgm:cxn modelId="{54BF9BED-DB8A-42AC-958D-2448C959BFF8}" type="presParOf" srcId="{30859445-5C9B-4EFA-9D93-328925AA8CB5}" destId="{C19595E8-53AB-46A6-A83E-CD5458048391}" srcOrd="8" destOrd="0" presId="urn:microsoft.com/office/officeart/2005/8/layout/vList5"/>
    <dgm:cxn modelId="{CFF825B2-DC0A-47BF-AE13-8B739EA64C77}" type="presParOf" srcId="{C19595E8-53AB-46A6-A83E-CD5458048391}" destId="{CE03AC2A-2B86-48EA-B6F1-F90918E0241F}" srcOrd="0" destOrd="0" presId="urn:microsoft.com/office/officeart/2005/8/layout/vList5"/>
    <dgm:cxn modelId="{9A6AEC26-AC02-4F4D-933D-AC983B85721C}" type="presParOf" srcId="{C19595E8-53AB-46A6-A83E-CD5458048391}" destId="{4F7DA5B5-0FB0-45ED-B438-B9E983DD5AB0}" srcOrd="1" destOrd="0" presId="urn:microsoft.com/office/officeart/2005/8/layout/vList5"/>
    <dgm:cxn modelId="{40739669-0F1B-4A06-8083-A2C63CDFF22B}" type="presParOf" srcId="{30859445-5C9B-4EFA-9D93-328925AA8CB5}" destId="{7645633C-DA3E-4486-B416-692D6662BD1E}" srcOrd="9" destOrd="0" presId="urn:microsoft.com/office/officeart/2005/8/layout/vList5"/>
    <dgm:cxn modelId="{0C082C9B-5E4E-446C-9FA9-115FA276E2E0}" type="presParOf" srcId="{30859445-5C9B-4EFA-9D93-328925AA8CB5}" destId="{492C2BEB-A8E0-4750-840A-343F3EA95FE1}" srcOrd="10" destOrd="0" presId="urn:microsoft.com/office/officeart/2005/8/layout/vList5"/>
    <dgm:cxn modelId="{B88377DE-1329-4283-A9DE-69EF19BA0795}" type="presParOf" srcId="{492C2BEB-A8E0-4750-840A-343F3EA95FE1}" destId="{80A7A247-16B0-4A34-B8B5-1A86D53F85C5}" srcOrd="0" destOrd="0" presId="urn:microsoft.com/office/officeart/2005/8/layout/vList5"/>
    <dgm:cxn modelId="{E41A440F-08AC-473A-B53F-137A797A9E97}" type="presParOf" srcId="{492C2BEB-A8E0-4750-840A-343F3EA95FE1}" destId="{0888F5D4-7D8D-44E4-B1C5-13E473C938AD}" srcOrd="1" destOrd="0" presId="urn:microsoft.com/office/officeart/2005/8/layout/vList5"/>
    <dgm:cxn modelId="{6DF4E60D-B260-4824-8DB8-58739E9CB96F}" type="presParOf" srcId="{30859445-5C9B-4EFA-9D93-328925AA8CB5}" destId="{C2B02B6C-6539-4513-848C-EB26017DE78F}" srcOrd="11" destOrd="0" presId="urn:microsoft.com/office/officeart/2005/8/layout/vList5"/>
    <dgm:cxn modelId="{89031059-FD03-47A3-AC89-15B38864066B}" type="presParOf" srcId="{30859445-5C9B-4EFA-9D93-328925AA8CB5}" destId="{4D96AE43-77D8-4DFC-87C7-E751F745B04E}" srcOrd="12" destOrd="0" presId="urn:microsoft.com/office/officeart/2005/8/layout/vList5"/>
    <dgm:cxn modelId="{28FF3944-6C76-4EA3-BA00-D392714E63D2}" type="presParOf" srcId="{4D96AE43-77D8-4DFC-87C7-E751F745B04E}" destId="{087E1612-F917-456E-96EA-42B86A8398F3}" srcOrd="0" destOrd="0" presId="urn:microsoft.com/office/officeart/2005/8/layout/vList5"/>
    <dgm:cxn modelId="{AFA27789-C2FD-4B3B-B837-0385BF591DD8}" type="presParOf" srcId="{4D96AE43-77D8-4DFC-87C7-E751F745B04E}" destId="{42B39681-3606-4AD6-85EA-53F6C808DC9A}" srcOrd="1" destOrd="0" presId="urn:microsoft.com/office/officeart/2005/8/layout/vList5"/>
    <dgm:cxn modelId="{EFC6BB1C-4B15-44AD-8168-7A05459F774A}" type="presParOf" srcId="{30859445-5C9B-4EFA-9D93-328925AA8CB5}" destId="{F2AFB318-6E73-41A0-8FA6-921C01C5418D}" srcOrd="13" destOrd="0" presId="urn:microsoft.com/office/officeart/2005/8/layout/vList5"/>
    <dgm:cxn modelId="{C8808CFD-9CDD-4990-B3A6-BCDBB30A3EEF}" type="presParOf" srcId="{30859445-5C9B-4EFA-9D93-328925AA8CB5}" destId="{7CD5076C-1F98-44F5-8F44-1D9F7506AB14}" srcOrd="14" destOrd="0" presId="urn:microsoft.com/office/officeart/2005/8/layout/vList5"/>
    <dgm:cxn modelId="{37270A02-EF89-49F3-860E-155426BDC9E0}" type="presParOf" srcId="{7CD5076C-1F98-44F5-8F44-1D9F7506AB14}" destId="{E3C51963-74EC-4179-A5AE-8A06D2490E12}" srcOrd="0" destOrd="0" presId="urn:microsoft.com/office/officeart/2005/8/layout/vList5"/>
    <dgm:cxn modelId="{DC1B1280-2230-409D-B796-BAEE3DECB1D8}" type="presParOf" srcId="{7CD5076C-1F98-44F5-8F44-1D9F7506AB14}" destId="{F1C81D4E-EE62-4949-A0DC-AAEA25595DE2}" srcOrd="1" destOrd="0" presId="urn:microsoft.com/office/officeart/2005/8/layout/vList5"/>
    <dgm:cxn modelId="{CBA16787-9252-4DA7-8CDB-481B6A03C177}" type="presParOf" srcId="{30859445-5C9B-4EFA-9D93-328925AA8CB5}" destId="{4F7A1FE2-2686-4F04-8C62-9F1478A509D6}" srcOrd="15" destOrd="0" presId="urn:microsoft.com/office/officeart/2005/8/layout/vList5"/>
    <dgm:cxn modelId="{C953A9F5-06B0-4554-95B2-DC77130B0149}" type="presParOf" srcId="{30859445-5C9B-4EFA-9D93-328925AA8CB5}" destId="{3E6257C8-05FB-41C2-A1F1-21403F023519}" srcOrd="16" destOrd="0" presId="urn:microsoft.com/office/officeart/2005/8/layout/vList5"/>
    <dgm:cxn modelId="{DA4AC161-34B9-4B3F-9871-6764E422C6BB}" type="presParOf" srcId="{3E6257C8-05FB-41C2-A1F1-21403F023519}" destId="{690FEB0D-6A53-47BD-AB9D-37772CC6AB62}" srcOrd="0" destOrd="0" presId="urn:microsoft.com/office/officeart/2005/8/layout/vList5"/>
    <dgm:cxn modelId="{612DA413-E220-4EB8-BDA7-D6B3305050D5}" type="presParOf" srcId="{3E6257C8-05FB-41C2-A1F1-21403F023519}" destId="{FF86FD2B-14C0-4655-97A0-26547410860A}" srcOrd="1" destOrd="0" presId="urn:microsoft.com/office/officeart/2005/8/layout/vList5"/>
    <dgm:cxn modelId="{0D516C00-8D86-4C55-8A9D-4C659DBB3264}" type="presParOf" srcId="{30859445-5C9B-4EFA-9D93-328925AA8CB5}" destId="{69D63228-1536-4916-8315-309B7BBE35D3}" srcOrd="17" destOrd="0" presId="urn:microsoft.com/office/officeart/2005/8/layout/vList5"/>
    <dgm:cxn modelId="{596D35FC-3CBA-4CE8-8C4D-617D7E49C282}" type="presParOf" srcId="{30859445-5C9B-4EFA-9D93-328925AA8CB5}" destId="{F0860738-8630-4E03-96C9-C8C54DECFD5F}" srcOrd="18" destOrd="0" presId="urn:microsoft.com/office/officeart/2005/8/layout/vList5"/>
    <dgm:cxn modelId="{53BC2192-4407-4E70-9CA1-857D340EB153}" type="presParOf" srcId="{F0860738-8630-4E03-96C9-C8C54DECFD5F}" destId="{F5D2E528-31AF-4013-A649-FF4A6B28DD4F}" srcOrd="0" destOrd="0" presId="urn:microsoft.com/office/officeart/2005/8/layout/vList5"/>
    <dgm:cxn modelId="{436B4FA0-ADAB-4CED-BA79-5F43A9BE50B1}" type="presParOf" srcId="{F0860738-8630-4E03-96C9-C8C54DECFD5F}" destId="{E6460E1D-CD77-4481-96D3-070FCC9BEB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10803-0070-4336-90E5-1B704E9A2D0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692041-D997-4A2D-87ED-117F1031568C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1.69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0F75D0D1-BEB7-433A-B331-2D80D4C30A97}" type="parTrans" cxnId="{B3C48E9A-1A0D-4466-8CC8-98EB089D0709}">
      <dgm:prSet/>
      <dgm:spPr/>
      <dgm:t>
        <a:bodyPr/>
        <a:lstStyle/>
        <a:p>
          <a:endParaRPr lang="en-US"/>
        </a:p>
      </dgm:t>
    </dgm:pt>
    <dgm:pt modelId="{D3E3AACA-B2C4-48F9-B5F8-437BB5CA5BA5}" type="sibTrans" cxnId="{B3C48E9A-1A0D-4466-8CC8-98EB089D0709}">
      <dgm:prSet/>
      <dgm:spPr/>
      <dgm:t>
        <a:bodyPr/>
        <a:lstStyle/>
        <a:p>
          <a:endParaRPr lang="en-US"/>
        </a:p>
      </dgm:t>
    </dgm:pt>
    <dgm:pt modelId="{6D614177-544F-4257-9338-D7F26F6E96BF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Cloud Brokerage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B452A1D0-8606-4C7D-8774-4D4FD668AB48}" type="parTrans" cxnId="{5CDD8DF4-6122-4FE6-8609-AF556BCC3334}">
      <dgm:prSet/>
      <dgm:spPr/>
      <dgm:t>
        <a:bodyPr/>
        <a:lstStyle/>
        <a:p>
          <a:endParaRPr lang="en-US"/>
        </a:p>
      </dgm:t>
    </dgm:pt>
    <dgm:pt modelId="{4CD9B0E0-CB46-4B01-B630-EA2429967096}" type="sibTrans" cxnId="{5CDD8DF4-6122-4FE6-8609-AF556BCC3334}">
      <dgm:prSet/>
      <dgm:spPr/>
      <dgm:t>
        <a:bodyPr/>
        <a:lstStyle/>
        <a:p>
          <a:endParaRPr lang="en-US"/>
        </a:p>
      </dgm:t>
    </dgm:pt>
    <dgm:pt modelId="{A54F6310-245C-4F41-8F76-EE20DFE44CE7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1.66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62B0AF56-BE87-4BBC-9D79-FDDF63448166}" type="parTrans" cxnId="{AEFFC3B6-DF75-40B1-84D5-0E960BE4CEAE}">
      <dgm:prSet/>
      <dgm:spPr/>
      <dgm:t>
        <a:bodyPr/>
        <a:lstStyle/>
        <a:p>
          <a:endParaRPr lang="en-US"/>
        </a:p>
      </dgm:t>
    </dgm:pt>
    <dgm:pt modelId="{B7B1A8B5-392E-4D2C-9BCE-1AC789A2A25F}" type="sibTrans" cxnId="{AEFFC3B6-DF75-40B1-84D5-0E960BE4CEAE}">
      <dgm:prSet/>
      <dgm:spPr/>
      <dgm:t>
        <a:bodyPr/>
        <a:lstStyle/>
        <a:p>
          <a:endParaRPr lang="en-US"/>
        </a:p>
      </dgm:t>
    </dgm:pt>
    <dgm:pt modelId="{733D896D-6CC4-41A0-BDB6-613A49ECB998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1.65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E6834409-EDA1-4176-A5BA-C46BECF632A9}" type="parTrans" cxnId="{85E61014-8297-4FD9-8235-820A53C41C12}">
      <dgm:prSet/>
      <dgm:spPr/>
      <dgm:t>
        <a:bodyPr/>
        <a:lstStyle/>
        <a:p>
          <a:endParaRPr lang="en-US"/>
        </a:p>
      </dgm:t>
    </dgm:pt>
    <dgm:pt modelId="{89BC1926-1328-451E-960B-BE29DB95D609}" type="sibTrans" cxnId="{85E61014-8297-4FD9-8235-820A53C41C12}">
      <dgm:prSet/>
      <dgm:spPr/>
      <dgm:t>
        <a:bodyPr/>
        <a:lstStyle/>
        <a:p>
          <a:endParaRPr lang="en-US"/>
        </a:p>
      </dgm:t>
    </dgm:pt>
    <dgm:pt modelId="{5693A80E-D669-4F7A-A0A8-C664331D1108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DevOps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F69B2B42-517F-460F-AB85-B9A782C0DA7B}" type="parTrans" cxnId="{B8FB5C46-976F-4684-8264-ADCCF53E769D}">
      <dgm:prSet/>
      <dgm:spPr/>
      <dgm:t>
        <a:bodyPr/>
        <a:lstStyle/>
        <a:p>
          <a:endParaRPr lang="en-US"/>
        </a:p>
      </dgm:t>
    </dgm:pt>
    <dgm:pt modelId="{96F56A3D-FCF7-4E91-B2A3-0F7DC9080405}" type="sibTrans" cxnId="{B8FB5C46-976F-4684-8264-ADCCF53E769D}">
      <dgm:prSet/>
      <dgm:spPr/>
      <dgm:t>
        <a:bodyPr/>
        <a:lstStyle/>
        <a:p>
          <a:endParaRPr lang="en-US"/>
        </a:p>
      </dgm:t>
    </dgm:pt>
    <dgm:pt modelId="{B27CDFA7-87F7-4B66-AA3E-E0FF29F82A8D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1.36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B8EB7BC6-71C7-4C9C-BA92-63637E64A38B}" type="parTrans" cxnId="{2182ED0F-1977-496A-9738-C130D3407254}">
      <dgm:prSet/>
      <dgm:spPr/>
      <dgm:t>
        <a:bodyPr/>
        <a:lstStyle/>
        <a:p>
          <a:endParaRPr lang="en-US"/>
        </a:p>
      </dgm:t>
    </dgm:pt>
    <dgm:pt modelId="{4013D158-B3B2-4568-8458-CFBA1131D95E}" type="sibTrans" cxnId="{2182ED0F-1977-496A-9738-C130D3407254}">
      <dgm:prSet/>
      <dgm:spPr/>
      <dgm:t>
        <a:bodyPr/>
        <a:lstStyle/>
        <a:p>
          <a:endParaRPr lang="en-US"/>
        </a:p>
      </dgm:t>
    </dgm:pt>
    <dgm:pt modelId="{9E374A7C-261F-4A0B-AFB9-62A0EB322C4A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Open Source Software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430C0A5D-1061-45C6-A0A9-B0E34F9CB913}" type="parTrans" cxnId="{06FAEF9C-8558-433A-A485-9FB9A7ACE38A}">
      <dgm:prSet/>
      <dgm:spPr/>
      <dgm:t>
        <a:bodyPr/>
        <a:lstStyle/>
        <a:p>
          <a:endParaRPr lang="en-US"/>
        </a:p>
      </dgm:t>
    </dgm:pt>
    <dgm:pt modelId="{26A2ABCB-1411-42E3-88C4-F1268F38FAFD}" type="sibTrans" cxnId="{06FAEF9C-8558-433A-A485-9FB9A7ACE38A}">
      <dgm:prSet/>
      <dgm:spPr/>
      <dgm:t>
        <a:bodyPr/>
        <a:lstStyle/>
        <a:p>
          <a:endParaRPr lang="en-US"/>
        </a:p>
      </dgm:t>
    </dgm:pt>
    <dgm:pt modelId="{B9DF964E-3F05-45E6-A964-BE6CA5D415AE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1.31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AACE19FD-4DB7-45F4-9FEC-7AF3CACFFD16}" type="parTrans" cxnId="{1B82B643-7AE2-49FA-892D-E1D9F5014589}">
      <dgm:prSet/>
      <dgm:spPr/>
      <dgm:t>
        <a:bodyPr/>
        <a:lstStyle/>
        <a:p>
          <a:endParaRPr lang="en-US"/>
        </a:p>
      </dgm:t>
    </dgm:pt>
    <dgm:pt modelId="{FCE071FE-D4EF-46A8-92D5-C15334BC222F}" type="sibTrans" cxnId="{1B82B643-7AE2-49FA-892D-E1D9F5014589}">
      <dgm:prSet/>
      <dgm:spPr/>
      <dgm:t>
        <a:bodyPr/>
        <a:lstStyle/>
        <a:p>
          <a:endParaRPr lang="en-US"/>
        </a:p>
      </dgm:t>
    </dgm:pt>
    <dgm:pt modelId="{6586BA36-7BDE-4A3F-B7AA-EF5195312C70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Application Portfolio Management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4637559D-7569-425A-89AC-12C555A7E58B}" type="parTrans" cxnId="{29F23705-772C-49D3-A226-8905CFC82924}">
      <dgm:prSet/>
      <dgm:spPr/>
      <dgm:t>
        <a:bodyPr/>
        <a:lstStyle/>
        <a:p>
          <a:endParaRPr lang="en-US"/>
        </a:p>
      </dgm:t>
    </dgm:pt>
    <dgm:pt modelId="{0CB5509F-02D0-4207-94A7-51AC98998663}" type="sibTrans" cxnId="{29F23705-772C-49D3-A226-8905CFC82924}">
      <dgm:prSet/>
      <dgm:spPr/>
      <dgm:t>
        <a:bodyPr/>
        <a:lstStyle/>
        <a:p>
          <a:endParaRPr lang="en-US"/>
        </a:p>
      </dgm:t>
    </dgm:pt>
    <dgm:pt modelId="{983E5488-3C65-4E6E-9896-3678D9CFC372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1.27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9B856298-FBFD-4F16-B5CC-33FF44626309}" type="parTrans" cxnId="{489AC101-BD61-4E36-82D8-563B419D770F}">
      <dgm:prSet/>
      <dgm:spPr/>
      <dgm:t>
        <a:bodyPr/>
        <a:lstStyle/>
        <a:p>
          <a:endParaRPr lang="en-US"/>
        </a:p>
      </dgm:t>
    </dgm:pt>
    <dgm:pt modelId="{F46C024D-A45C-4D76-958F-A3509FFEA4ED}" type="sibTrans" cxnId="{489AC101-BD61-4E36-82D8-563B419D770F}">
      <dgm:prSet/>
      <dgm:spPr/>
      <dgm:t>
        <a:bodyPr/>
        <a:lstStyle/>
        <a:p>
          <a:endParaRPr lang="en-US"/>
        </a:p>
      </dgm:t>
    </dgm:pt>
    <dgm:pt modelId="{AD087B72-0D77-4020-8D62-1F27C3D45F12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Edge Computing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3D111CDC-F016-4360-8224-A9F74DC30429}" type="parTrans" cxnId="{EF47E97E-8AAF-4D1E-8CDE-CF39F6586862}">
      <dgm:prSet/>
      <dgm:spPr/>
      <dgm:t>
        <a:bodyPr/>
        <a:lstStyle/>
        <a:p>
          <a:endParaRPr lang="en-US"/>
        </a:p>
      </dgm:t>
    </dgm:pt>
    <dgm:pt modelId="{9E644411-EA92-49F4-A66C-385FAA88C015}" type="sibTrans" cxnId="{EF47E97E-8AAF-4D1E-8CDE-CF39F6586862}">
      <dgm:prSet/>
      <dgm:spPr/>
      <dgm:t>
        <a:bodyPr/>
        <a:lstStyle/>
        <a:p>
          <a:endParaRPr lang="en-US"/>
        </a:p>
      </dgm:t>
    </dgm:pt>
    <dgm:pt modelId="{A112F951-84AB-4431-9522-415D4AFA8C1C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1.26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6E93DF0C-AD6C-43C4-8582-3416118C0FE6}" type="parTrans" cxnId="{F7F67428-3F64-4F06-9BA2-AA4A7ACA5333}">
      <dgm:prSet/>
      <dgm:spPr/>
      <dgm:t>
        <a:bodyPr/>
        <a:lstStyle/>
        <a:p>
          <a:endParaRPr lang="en-US"/>
        </a:p>
      </dgm:t>
    </dgm:pt>
    <dgm:pt modelId="{B550E1A9-8565-402E-819E-CA5831987972}" type="sibTrans" cxnId="{F7F67428-3F64-4F06-9BA2-AA4A7ACA5333}">
      <dgm:prSet/>
      <dgm:spPr/>
      <dgm:t>
        <a:bodyPr/>
        <a:lstStyle/>
        <a:p>
          <a:endParaRPr lang="en-US"/>
        </a:p>
      </dgm:t>
    </dgm:pt>
    <dgm:pt modelId="{E0883E15-F394-44D4-A1DD-702C405EEF93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1.15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6F99EADF-D569-4E24-90C8-E03871B50C88}" type="parTrans" cxnId="{B145D03C-4416-40DD-8765-A13C5BAD8FC3}">
      <dgm:prSet/>
      <dgm:spPr/>
      <dgm:t>
        <a:bodyPr/>
        <a:lstStyle/>
        <a:p>
          <a:endParaRPr lang="en-US"/>
        </a:p>
      </dgm:t>
    </dgm:pt>
    <dgm:pt modelId="{26313D3A-722F-43F9-84F7-6B9EA2A2A81B}" type="sibTrans" cxnId="{B145D03C-4416-40DD-8765-A13C5BAD8FC3}">
      <dgm:prSet/>
      <dgm:spPr/>
      <dgm:t>
        <a:bodyPr/>
        <a:lstStyle/>
        <a:p>
          <a:endParaRPr lang="en-US"/>
        </a:p>
      </dgm:t>
    </dgm:pt>
    <dgm:pt modelId="{668E7995-83CE-4B28-A34F-88EC559C5237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Autonomics/Autonomous Things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ACCD344F-135F-44E4-AC8B-9AD99575909A}" type="parTrans" cxnId="{8F0A4BCB-AA75-4482-92C4-8A2CF9A7471E}">
      <dgm:prSet/>
      <dgm:spPr/>
      <dgm:t>
        <a:bodyPr/>
        <a:lstStyle/>
        <a:p>
          <a:endParaRPr lang="en-US"/>
        </a:p>
      </dgm:t>
    </dgm:pt>
    <dgm:pt modelId="{D68436BD-6421-4A95-9FE0-B066AAA58465}" type="sibTrans" cxnId="{8F0A4BCB-AA75-4482-92C4-8A2CF9A7471E}">
      <dgm:prSet/>
      <dgm:spPr/>
      <dgm:t>
        <a:bodyPr/>
        <a:lstStyle/>
        <a:p>
          <a:endParaRPr lang="en-US"/>
        </a:p>
      </dgm:t>
    </dgm:pt>
    <dgm:pt modelId="{DFB10B37-C6F4-4545-A316-8521FD9039B4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0.82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623B6EC5-260A-4C93-98CB-39321F928172}" type="parTrans" cxnId="{D6233720-9712-4FBA-BE9F-1287EA83DD7C}">
      <dgm:prSet/>
      <dgm:spPr/>
      <dgm:t>
        <a:bodyPr/>
        <a:lstStyle/>
        <a:p>
          <a:endParaRPr lang="en-US"/>
        </a:p>
      </dgm:t>
    </dgm:pt>
    <dgm:pt modelId="{DAC63440-D00C-4355-A460-FC8EEB8C3480}" type="sibTrans" cxnId="{D6233720-9712-4FBA-BE9F-1287EA83DD7C}">
      <dgm:prSet/>
      <dgm:spPr/>
      <dgm:t>
        <a:bodyPr/>
        <a:lstStyle/>
        <a:p>
          <a:endParaRPr lang="en-US"/>
        </a:p>
      </dgm:t>
    </dgm:pt>
    <dgm:pt modelId="{4F4CE0C6-B46A-4ADF-B0DF-B71C05F1605A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Virtual Augmented Reality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DA894515-A4C9-4095-B890-0610F096AC26}" type="parTrans" cxnId="{7BD207CB-684E-4BA0-937D-D13A7911F138}">
      <dgm:prSet/>
      <dgm:spPr/>
      <dgm:t>
        <a:bodyPr/>
        <a:lstStyle/>
        <a:p>
          <a:endParaRPr lang="en-US"/>
        </a:p>
      </dgm:t>
    </dgm:pt>
    <dgm:pt modelId="{25CD39DD-0A0A-4E08-909E-2FD9DDCB983C}" type="sibTrans" cxnId="{7BD207CB-684E-4BA0-937D-D13A7911F138}">
      <dgm:prSet/>
      <dgm:spPr/>
      <dgm:t>
        <a:bodyPr/>
        <a:lstStyle/>
        <a:p>
          <a:endParaRPr lang="en-US"/>
        </a:p>
      </dgm:t>
    </dgm:pt>
    <dgm:pt modelId="{267B518D-32A1-4487-B1D4-7DBE06F3208C}">
      <dgm:prSet phldrT="[Text]"/>
      <dgm:spPr/>
      <dgm:t>
        <a:bodyPr/>
        <a:lstStyle/>
        <a:p>
          <a:pPr rtl="0"/>
          <a:r>
            <a:rPr lang="en-US" b="0" i="0" u="none" dirty="0">
              <a:solidFill>
                <a:schemeClr val="tx1">
                  <a:lumMod val="85000"/>
                  <a:lumOff val="15000"/>
                </a:schemeClr>
              </a:solidFill>
            </a:rPr>
            <a:t>0.81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23643973-08EE-44C5-AF79-787FC459283E}" type="parTrans" cxnId="{CCB57E9C-F91D-4A98-A610-F475DB78F529}">
      <dgm:prSet/>
      <dgm:spPr/>
      <dgm:t>
        <a:bodyPr/>
        <a:lstStyle/>
        <a:p>
          <a:endParaRPr lang="en-US"/>
        </a:p>
      </dgm:t>
    </dgm:pt>
    <dgm:pt modelId="{7A1B9AE3-3923-40B9-A21C-4E28797B2106}" type="sibTrans" cxnId="{CCB57E9C-F91D-4A98-A610-F475DB78F529}">
      <dgm:prSet/>
      <dgm:spPr/>
      <dgm:t>
        <a:bodyPr/>
        <a:lstStyle/>
        <a:p>
          <a:endParaRPr lang="en-US"/>
        </a:p>
      </dgm:t>
    </dgm:pt>
    <dgm:pt modelId="{56B0BBAE-130B-4963-9A74-4A837FB45B80}">
      <dgm:prSet phldrT="[Text]"/>
      <dgm:spPr/>
      <dgm:t>
        <a:bodyPr/>
        <a:lstStyle/>
        <a:p>
          <a:pPr algn="r">
            <a:buNone/>
          </a:pPr>
          <a:r>
            <a:rPr lang="en-US" dirty="0">
              <a:latin typeface="+mn-lt"/>
            </a:rPr>
            <a:t>Blockchain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8AA97B76-9032-4E31-9D16-26BA08CB0921}" type="parTrans" cxnId="{94376041-F973-451A-B929-15D4957DB33B}">
      <dgm:prSet/>
      <dgm:spPr/>
      <dgm:t>
        <a:bodyPr/>
        <a:lstStyle/>
        <a:p>
          <a:endParaRPr lang="en-US"/>
        </a:p>
      </dgm:t>
    </dgm:pt>
    <dgm:pt modelId="{11FCC123-628C-49C1-8743-D329E2B1902B}" type="sibTrans" cxnId="{94376041-F973-451A-B929-15D4957DB33B}">
      <dgm:prSet/>
      <dgm:spPr/>
      <dgm:t>
        <a:bodyPr/>
        <a:lstStyle/>
        <a:p>
          <a:endParaRPr lang="en-US"/>
        </a:p>
      </dgm:t>
    </dgm:pt>
    <dgm:pt modelId="{DA1F37ED-2D4E-424C-9CF3-C7221FFD9097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Internet of Things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EEE605CB-0228-40EE-BAF6-F852C1F4FAE8}" type="sibTrans" cxnId="{6ED8A1DC-79E2-416F-B26F-9370E5FC78FF}">
      <dgm:prSet/>
      <dgm:spPr/>
      <dgm:t>
        <a:bodyPr/>
        <a:lstStyle/>
        <a:p>
          <a:endParaRPr lang="en-US"/>
        </a:p>
      </dgm:t>
    </dgm:pt>
    <dgm:pt modelId="{DD13A412-6829-4539-AD26-8DBB2068E52C}" type="parTrans" cxnId="{6ED8A1DC-79E2-416F-B26F-9370E5FC78FF}">
      <dgm:prSet/>
      <dgm:spPr/>
      <dgm:t>
        <a:bodyPr/>
        <a:lstStyle/>
        <a:p>
          <a:endParaRPr lang="en-US"/>
        </a:p>
      </dgm:t>
    </dgm:pt>
    <dgm:pt modelId="{E3056028-38B7-40E0-B21F-7D740CF49186}">
      <dgm:prSet phldrT="[Text]"/>
      <dgm:spPr/>
      <dgm:t>
        <a:bodyPr/>
        <a:lstStyle/>
        <a:p>
          <a:pPr algn="r" rtl="0">
            <a:buNone/>
          </a:pPr>
          <a:r>
            <a:rPr lang="en-US" b="0" i="0" u="none" dirty="0"/>
            <a:t>Artificial Intelligence</a:t>
          </a:r>
        </a:p>
      </dgm:t>
      <dgm:extLst>
        <a:ext uri="{E40237B7-FDA0-4F09-8148-C483321AD2D9}">
          <dgm14:cNvPr xmlns:dgm14="http://schemas.microsoft.com/office/drawing/2010/diagram" id="0" name="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/>
        </a:ext>
      </dgm:extLst>
    </dgm:pt>
    <dgm:pt modelId="{11BDB400-ADD3-4618-9AB9-71C0EB77BFB4}" type="sibTrans" cxnId="{24A00110-BEA7-46E8-B83A-FD9611671527}">
      <dgm:prSet/>
      <dgm:spPr/>
      <dgm:t>
        <a:bodyPr/>
        <a:lstStyle/>
        <a:p>
          <a:endParaRPr lang="en-US"/>
        </a:p>
      </dgm:t>
    </dgm:pt>
    <dgm:pt modelId="{604C513E-564F-44F8-A27D-8B30099CB1C4}" type="parTrans" cxnId="{24A00110-BEA7-46E8-B83A-FD9611671527}">
      <dgm:prSet/>
      <dgm:spPr/>
      <dgm:t>
        <a:bodyPr/>
        <a:lstStyle/>
        <a:p>
          <a:endParaRPr lang="en-US"/>
        </a:p>
      </dgm:t>
    </dgm:pt>
    <dgm:pt modelId="{30859445-5C9B-4EFA-9D93-328925AA8CB5}" type="pres">
      <dgm:prSet presAssocID="{23410803-0070-4336-90E5-1B704E9A2D0E}" presName="Name0" presStyleCnt="0">
        <dgm:presLayoutVars>
          <dgm:dir/>
          <dgm:animLvl val="lvl"/>
          <dgm:resizeHandles val="exact"/>
        </dgm:presLayoutVars>
      </dgm:prSet>
      <dgm:spPr/>
    </dgm:pt>
    <dgm:pt modelId="{712F6860-F4EB-4BB9-84BD-5AA7ADE21250}" type="pres">
      <dgm:prSet presAssocID="{18692041-D997-4A2D-87ED-117F1031568C}" presName="linNode" presStyleCnt="0"/>
      <dgm:spPr/>
    </dgm:pt>
    <dgm:pt modelId="{6BA5B32D-AD16-4AB1-8DEE-D0786AE75485}" type="pres">
      <dgm:prSet presAssocID="{18692041-D997-4A2D-87ED-117F1031568C}" presName="parentText" presStyleLbl="node1" presStyleIdx="0" presStyleCnt="10" custScaleX="29469" custLinFactNeighborY="8368">
        <dgm:presLayoutVars>
          <dgm:chMax val="1"/>
          <dgm:bulletEnabled val="1"/>
        </dgm:presLayoutVars>
      </dgm:prSet>
      <dgm:spPr/>
    </dgm:pt>
    <dgm:pt modelId="{C3ECD22E-A897-4D1E-AEED-1981608867D7}" type="pres">
      <dgm:prSet presAssocID="{18692041-D997-4A2D-87ED-117F1031568C}" presName="descendantText" presStyleLbl="alignAccFollowNode1" presStyleIdx="0" presStyleCnt="10" custScaleX="125173">
        <dgm:presLayoutVars>
          <dgm:bulletEnabled val="1"/>
        </dgm:presLayoutVars>
      </dgm:prSet>
      <dgm:spPr/>
    </dgm:pt>
    <dgm:pt modelId="{6F2884F2-56F0-42A0-93C9-19BD9FCF9643}" type="pres">
      <dgm:prSet presAssocID="{D3E3AACA-B2C4-48F9-B5F8-437BB5CA5BA5}" presName="sp" presStyleCnt="0"/>
      <dgm:spPr/>
    </dgm:pt>
    <dgm:pt modelId="{B4820863-B126-47DF-BFCA-D563563834AE}" type="pres">
      <dgm:prSet presAssocID="{A54F6310-245C-4F41-8F76-EE20DFE44CE7}" presName="linNode" presStyleCnt="0"/>
      <dgm:spPr/>
    </dgm:pt>
    <dgm:pt modelId="{3193BD39-9F5A-4D88-85FA-8DDAE7E07EF2}" type="pres">
      <dgm:prSet presAssocID="{A54F6310-245C-4F41-8F76-EE20DFE44CE7}" presName="parentText" presStyleLbl="node1" presStyleIdx="1" presStyleCnt="10" custScaleX="29469" custLinFactNeighborY="8368">
        <dgm:presLayoutVars>
          <dgm:chMax val="1"/>
          <dgm:bulletEnabled val="1"/>
        </dgm:presLayoutVars>
      </dgm:prSet>
      <dgm:spPr/>
    </dgm:pt>
    <dgm:pt modelId="{95A7D0DC-F5DC-4939-81C8-0FECF37E927E}" type="pres">
      <dgm:prSet presAssocID="{A54F6310-245C-4F41-8F76-EE20DFE44CE7}" presName="descendantText" presStyleLbl="alignAccFollowNode1" presStyleIdx="1" presStyleCnt="10" custScaleX="116577">
        <dgm:presLayoutVars>
          <dgm:bulletEnabled val="1"/>
        </dgm:presLayoutVars>
      </dgm:prSet>
      <dgm:spPr/>
    </dgm:pt>
    <dgm:pt modelId="{4282C09F-2564-4485-B6C0-CDCF88AAA2CC}" type="pres">
      <dgm:prSet presAssocID="{B7B1A8B5-392E-4D2C-9BCE-1AC789A2A25F}" presName="sp" presStyleCnt="0"/>
      <dgm:spPr/>
    </dgm:pt>
    <dgm:pt modelId="{92273D30-810B-4467-8275-025052F2DB03}" type="pres">
      <dgm:prSet presAssocID="{733D896D-6CC4-41A0-BDB6-613A49ECB998}" presName="linNode" presStyleCnt="0"/>
      <dgm:spPr/>
    </dgm:pt>
    <dgm:pt modelId="{E7C622AB-2188-4FFD-A54C-B6E9AFAD25B0}" type="pres">
      <dgm:prSet presAssocID="{733D896D-6CC4-41A0-BDB6-613A49ECB998}" presName="parentText" presStyleLbl="node1" presStyleIdx="2" presStyleCnt="10" custScaleX="29469" custLinFactNeighborY="8368">
        <dgm:presLayoutVars>
          <dgm:chMax val="1"/>
          <dgm:bulletEnabled val="1"/>
        </dgm:presLayoutVars>
      </dgm:prSet>
      <dgm:spPr/>
    </dgm:pt>
    <dgm:pt modelId="{005342D0-A0EC-4023-91C6-F3716AC114F4}" type="pres">
      <dgm:prSet presAssocID="{733D896D-6CC4-41A0-BDB6-613A49ECB998}" presName="descendantText" presStyleLbl="alignAccFollowNode1" presStyleIdx="2" presStyleCnt="10" custScaleX="104085">
        <dgm:presLayoutVars>
          <dgm:bulletEnabled val="1"/>
        </dgm:presLayoutVars>
      </dgm:prSet>
      <dgm:spPr/>
    </dgm:pt>
    <dgm:pt modelId="{E844A771-FFE6-4805-9FB7-C8F34F8D733F}" type="pres">
      <dgm:prSet presAssocID="{89BC1926-1328-451E-960B-BE29DB95D609}" presName="sp" presStyleCnt="0"/>
      <dgm:spPr/>
    </dgm:pt>
    <dgm:pt modelId="{9F6F0DFF-62DF-491B-BC54-2072D8F8204B}" type="pres">
      <dgm:prSet presAssocID="{B27CDFA7-87F7-4B66-AA3E-E0FF29F82A8D}" presName="linNode" presStyleCnt="0"/>
      <dgm:spPr/>
    </dgm:pt>
    <dgm:pt modelId="{0EBD0A3A-B696-40CF-9CB5-5A03BDEE78E3}" type="pres">
      <dgm:prSet presAssocID="{B27CDFA7-87F7-4B66-AA3E-E0FF29F82A8D}" presName="parentText" presStyleLbl="node1" presStyleIdx="3" presStyleCnt="10" custScaleX="29469" custLinFactNeighborY="8368">
        <dgm:presLayoutVars>
          <dgm:chMax val="1"/>
          <dgm:bulletEnabled val="1"/>
        </dgm:presLayoutVars>
      </dgm:prSet>
      <dgm:spPr/>
    </dgm:pt>
    <dgm:pt modelId="{5E77D2FE-5AD0-4451-B89D-9EF33C59DE51}" type="pres">
      <dgm:prSet presAssocID="{B27CDFA7-87F7-4B66-AA3E-E0FF29F82A8D}" presName="descendantText" presStyleLbl="alignAccFollowNode1" presStyleIdx="3" presStyleCnt="10" custScaleX="93132">
        <dgm:presLayoutVars>
          <dgm:bulletEnabled val="1"/>
        </dgm:presLayoutVars>
      </dgm:prSet>
      <dgm:spPr/>
    </dgm:pt>
    <dgm:pt modelId="{CBEE1866-CEB1-452B-8710-D01F65D8AA52}" type="pres">
      <dgm:prSet presAssocID="{4013D158-B3B2-4568-8458-CFBA1131D95E}" presName="sp" presStyleCnt="0"/>
      <dgm:spPr/>
    </dgm:pt>
    <dgm:pt modelId="{E00D7DCF-A35D-4AEB-9EB9-1861E9035C66}" type="pres">
      <dgm:prSet presAssocID="{B9DF964E-3F05-45E6-A964-BE6CA5D415AE}" presName="linNode" presStyleCnt="0"/>
      <dgm:spPr/>
    </dgm:pt>
    <dgm:pt modelId="{33BD3737-AA92-4ACC-830F-FC66D2550B91}" type="pres">
      <dgm:prSet presAssocID="{B9DF964E-3F05-45E6-A964-BE6CA5D415AE}" presName="parentText" presStyleLbl="node1" presStyleIdx="4" presStyleCnt="10" custScaleX="29469" custLinFactNeighborY="8368">
        <dgm:presLayoutVars>
          <dgm:chMax val="1"/>
          <dgm:bulletEnabled val="1"/>
        </dgm:presLayoutVars>
      </dgm:prSet>
      <dgm:spPr/>
    </dgm:pt>
    <dgm:pt modelId="{5E0EBAE8-3501-4EF0-9728-ACA25A2DC94D}" type="pres">
      <dgm:prSet presAssocID="{B9DF964E-3F05-45E6-A964-BE6CA5D415AE}" presName="descendantText" presStyleLbl="alignAccFollowNode1" presStyleIdx="4" presStyleCnt="10" custScaleX="83037">
        <dgm:presLayoutVars>
          <dgm:bulletEnabled val="1"/>
        </dgm:presLayoutVars>
      </dgm:prSet>
      <dgm:spPr/>
    </dgm:pt>
    <dgm:pt modelId="{BFEE9D2F-2B91-4BBA-85E3-EB37F6C18E3F}" type="pres">
      <dgm:prSet presAssocID="{FCE071FE-D4EF-46A8-92D5-C15334BC222F}" presName="sp" presStyleCnt="0"/>
      <dgm:spPr/>
    </dgm:pt>
    <dgm:pt modelId="{4C6DDB74-C808-40E5-BBE0-DE2F7C2BE02A}" type="pres">
      <dgm:prSet presAssocID="{983E5488-3C65-4E6E-9896-3678D9CFC372}" presName="linNode" presStyleCnt="0"/>
      <dgm:spPr/>
    </dgm:pt>
    <dgm:pt modelId="{73C1FBA6-7D42-490F-90F9-C7E6BBCB434F}" type="pres">
      <dgm:prSet presAssocID="{983E5488-3C65-4E6E-9896-3678D9CFC372}" presName="parentText" presStyleLbl="node1" presStyleIdx="5" presStyleCnt="10" custScaleX="29469" custLinFactNeighborY="8368">
        <dgm:presLayoutVars>
          <dgm:chMax val="1"/>
          <dgm:bulletEnabled val="1"/>
        </dgm:presLayoutVars>
      </dgm:prSet>
      <dgm:spPr/>
    </dgm:pt>
    <dgm:pt modelId="{A0F5E362-66D2-4EB0-A7A8-C50A296DB67A}" type="pres">
      <dgm:prSet presAssocID="{983E5488-3C65-4E6E-9896-3678D9CFC372}" presName="descendantText" presStyleLbl="alignAccFollowNode1" presStyleIdx="5" presStyleCnt="10" custScaleX="74403">
        <dgm:presLayoutVars>
          <dgm:bulletEnabled val="1"/>
        </dgm:presLayoutVars>
      </dgm:prSet>
      <dgm:spPr/>
    </dgm:pt>
    <dgm:pt modelId="{A07ECF60-E2AA-4D6C-AB39-88575E9F468D}" type="pres">
      <dgm:prSet presAssocID="{F46C024D-A45C-4D76-958F-A3509FFEA4ED}" presName="sp" presStyleCnt="0"/>
      <dgm:spPr/>
    </dgm:pt>
    <dgm:pt modelId="{0294DA1F-0CE7-4431-97DD-8BA3AE472257}" type="pres">
      <dgm:prSet presAssocID="{A112F951-84AB-4431-9522-415D4AFA8C1C}" presName="linNode" presStyleCnt="0"/>
      <dgm:spPr/>
    </dgm:pt>
    <dgm:pt modelId="{CA1146AA-9E95-4DAD-8895-01A966F91B87}" type="pres">
      <dgm:prSet presAssocID="{A112F951-84AB-4431-9522-415D4AFA8C1C}" presName="parentText" presStyleLbl="node1" presStyleIdx="6" presStyleCnt="10" custScaleX="29469" custLinFactNeighborY="8368">
        <dgm:presLayoutVars>
          <dgm:chMax val="1"/>
          <dgm:bulletEnabled val="1"/>
        </dgm:presLayoutVars>
      </dgm:prSet>
      <dgm:spPr/>
    </dgm:pt>
    <dgm:pt modelId="{59A39C66-9A59-4A70-84D3-E7F063D13D3F}" type="pres">
      <dgm:prSet presAssocID="{A112F951-84AB-4431-9522-415D4AFA8C1C}" presName="descendantText" presStyleLbl="alignAccFollowNode1" presStyleIdx="6" presStyleCnt="10" custScaleX="69102">
        <dgm:presLayoutVars>
          <dgm:bulletEnabled val="1"/>
        </dgm:presLayoutVars>
      </dgm:prSet>
      <dgm:spPr/>
    </dgm:pt>
    <dgm:pt modelId="{62C64FFD-5475-4527-AAB9-93327C63B708}" type="pres">
      <dgm:prSet presAssocID="{B550E1A9-8565-402E-819E-CA5831987972}" presName="sp" presStyleCnt="0"/>
      <dgm:spPr/>
    </dgm:pt>
    <dgm:pt modelId="{BFBFB71A-1C60-4AEB-BDEA-EA37EBF63D4B}" type="pres">
      <dgm:prSet presAssocID="{E0883E15-F394-44D4-A1DD-702C405EEF93}" presName="linNode" presStyleCnt="0"/>
      <dgm:spPr/>
    </dgm:pt>
    <dgm:pt modelId="{0691396E-A46C-4041-BE5E-4F22715501EB}" type="pres">
      <dgm:prSet presAssocID="{E0883E15-F394-44D4-A1DD-702C405EEF93}" presName="parentText" presStyleLbl="node1" presStyleIdx="7" presStyleCnt="10" custScaleX="29469" custLinFactNeighborY="2623">
        <dgm:presLayoutVars>
          <dgm:chMax val="1"/>
          <dgm:bulletEnabled val="1"/>
        </dgm:presLayoutVars>
      </dgm:prSet>
      <dgm:spPr/>
    </dgm:pt>
    <dgm:pt modelId="{143072FE-F9C5-4A13-B7A6-AD0B2C398B8C}" type="pres">
      <dgm:prSet presAssocID="{E0883E15-F394-44D4-A1DD-702C405EEF93}" presName="descendantText" presStyleLbl="alignAccFollowNode1" presStyleIdx="7" presStyleCnt="10" custScaleX="59605">
        <dgm:presLayoutVars>
          <dgm:bulletEnabled val="1"/>
        </dgm:presLayoutVars>
      </dgm:prSet>
      <dgm:spPr/>
    </dgm:pt>
    <dgm:pt modelId="{68F336B3-6E8B-499D-828F-E31DABAD5BF8}" type="pres">
      <dgm:prSet presAssocID="{26313D3A-722F-43F9-84F7-6B9EA2A2A81B}" presName="sp" presStyleCnt="0"/>
      <dgm:spPr/>
    </dgm:pt>
    <dgm:pt modelId="{3DEF0AEA-76E3-47AC-B39F-3496FF74C0FD}" type="pres">
      <dgm:prSet presAssocID="{DFB10B37-C6F4-4545-A316-8521FD9039B4}" presName="linNode" presStyleCnt="0"/>
      <dgm:spPr/>
    </dgm:pt>
    <dgm:pt modelId="{AFDFB29A-7C41-4126-83DC-242D0AFBC0E0}" type="pres">
      <dgm:prSet presAssocID="{DFB10B37-C6F4-4545-A316-8521FD9039B4}" presName="parentText" presStyleLbl="node1" presStyleIdx="8" presStyleCnt="10" custScaleX="29469" custLinFactNeighborY="2623">
        <dgm:presLayoutVars>
          <dgm:chMax val="1"/>
          <dgm:bulletEnabled val="1"/>
        </dgm:presLayoutVars>
      </dgm:prSet>
      <dgm:spPr/>
    </dgm:pt>
    <dgm:pt modelId="{BC9582A1-099E-4F31-8A78-1D5EC0249361}" type="pres">
      <dgm:prSet presAssocID="{DFB10B37-C6F4-4545-A316-8521FD9039B4}" presName="descendantText" presStyleLbl="alignAccFollowNode1" presStyleIdx="8" presStyleCnt="10" custScaleX="50147" custScaleY="95207">
        <dgm:presLayoutVars>
          <dgm:bulletEnabled val="1"/>
        </dgm:presLayoutVars>
      </dgm:prSet>
      <dgm:spPr/>
    </dgm:pt>
    <dgm:pt modelId="{9A96FA71-FADA-45E9-A346-0F72ACEAE897}" type="pres">
      <dgm:prSet presAssocID="{DAC63440-D00C-4355-A460-FC8EEB8C3480}" presName="sp" presStyleCnt="0"/>
      <dgm:spPr/>
    </dgm:pt>
    <dgm:pt modelId="{97893FA0-E4A4-4CEF-B883-BCADC936FF85}" type="pres">
      <dgm:prSet presAssocID="{267B518D-32A1-4487-B1D4-7DBE06F3208C}" presName="linNode" presStyleCnt="0"/>
      <dgm:spPr/>
    </dgm:pt>
    <dgm:pt modelId="{84FE443E-6BF7-4143-A052-4E5D8033FFAF}" type="pres">
      <dgm:prSet presAssocID="{267B518D-32A1-4487-B1D4-7DBE06F3208C}" presName="parentText" presStyleLbl="node1" presStyleIdx="9" presStyleCnt="10" custScaleX="30600" custScaleY="101135">
        <dgm:presLayoutVars>
          <dgm:chMax val="1"/>
          <dgm:bulletEnabled val="1"/>
        </dgm:presLayoutVars>
      </dgm:prSet>
      <dgm:spPr/>
    </dgm:pt>
    <dgm:pt modelId="{31B15023-797D-4BE1-A0B9-0821DE46072E}" type="pres">
      <dgm:prSet presAssocID="{267B518D-32A1-4487-B1D4-7DBE06F3208C}" presName="descendantText" presStyleLbl="alignAccFollowNode1" presStyleIdx="9" presStyleCnt="10" custScaleX="43441">
        <dgm:presLayoutVars>
          <dgm:bulletEnabled val="1"/>
        </dgm:presLayoutVars>
      </dgm:prSet>
      <dgm:spPr/>
    </dgm:pt>
  </dgm:ptLst>
  <dgm:cxnLst>
    <dgm:cxn modelId="{489AC101-BD61-4E36-82D8-563B419D770F}" srcId="{23410803-0070-4336-90E5-1B704E9A2D0E}" destId="{983E5488-3C65-4E6E-9896-3678D9CFC372}" srcOrd="5" destOrd="0" parTransId="{9B856298-FBFD-4F16-B5CC-33FF44626309}" sibTransId="{F46C024D-A45C-4D76-958F-A3509FFEA4ED}"/>
    <dgm:cxn modelId="{5DC60D05-3CB3-4053-8DD1-8268FC228E16}" type="presOf" srcId="{DFB10B37-C6F4-4545-A316-8521FD9039B4}" destId="{AFDFB29A-7C41-4126-83DC-242D0AFBC0E0}" srcOrd="0" destOrd="0" presId="urn:microsoft.com/office/officeart/2005/8/layout/vList5"/>
    <dgm:cxn modelId="{29F23705-772C-49D3-A226-8905CFC82924}" srcId="{B9DF964E-3F05-45E6-A964-BE6CA5D415AE}" destId="{6586BA36-7BDE-4A3F-B7AA-EF5195312C70}" srcOrd="0" destOrd="0" parTransId="{4637559D-7569-425A-89AC-12C555A7E58B}" sibTransId="{0CB5509F-02D0-4207-94A7-51AC98998663}"/>
    <dgm:cxn modelId="{2182ED0F-1977-496A-9738-C130D3407254}" srcId="{23410803-0070-4336-90E5-1B704E9A2D0E}" destId="{B27CDFA7-87F7-4B66-AA3E-E0FF29F82A8D}" srcOrd="3" destOrd="0" parTransId="{B8EB7BC6-71C7-4C9C-BA92-63637E64A38B}" sibTransId="{4013D158-B3B2-4568-8458-CFBA1131D95E}"/>
    <dgm:cxn modelId="{24A00110-BEA7-46E8-B83A-FD9611671527}" srcId="{18692041-D997-4A2D-87ED-117F1031568C}" destId="{E3056028-38B7-40E0-B21F-7D740CF49186}" srcOrd="0" destOrd="0" parTransId="{604C513E-564F-44F8-A27D-8B30099CB1C4}" sibTransId="{11BDB400-ADD3-4618-9AB9-71C0EB77BFB4}"/>
    <dgm:cxn modelId="{85E61014-8297-4FD9-8235-820A53C41C12}" srcId="{23410803-0070-4336-90E5-1B704E9A2D0E}" destId="{733D896D-6CC4-41A0-BDB6-613A49ECB998}" srcOrd="2" destOrd="0" parTransId="{E6834409-EDA1-4176-A5BA-C46BECF632A9}" sibTransId="{89BC1926-1328-451E-960B-BE29DB95D609}"/>
    <dgm:cxn modelId="{D6233720-9712-4FBA-BE9F-1287EA83DD7C}" srcId="{23410803-0070-4336-90E5-1B704E9A2D0E}" destId="{DFB10B37-C6F4-4545-A316-8521FD9039B4}" srcOrd="8" destOrd="0" parTransId="{623B6EC5-260A-4C93-98CB-39321F928172}" sibTransId="{DAC63440-D00C-4355-A460-FC8EEB8C3480}"/>
    <dgm:cxn modelId="{E8DF8325-7700-48DF-A6D6-5E2C46CB17C4}" type="presOf" srcId="{733D896D-6CC4-41A0-BDB6-613A49ECB998}" destId="{E7C622AB-2188-4FFD-A54C-B6E9AFAD25B0}" srcOrd="0" destOrd="0" presId="urn:microsoft.com/office/officeart/2005/8/layout/vList5"/>
    <dgm:cxn modelId="{F7F67428-3F64-4F06-9BA2-AA4A7ACA5333}" srcId="{23410803-0070-4336-90E5-1B704E9A2D0E}" destId="{A112F951-84AB-4431-9522-415D4AFA8C1C}" srcOrd="6" destOrd="0" parTransId="{6E93DF0C-AD6C-43C4-8582-3416118C0FE6}" sibTransId="{B550E1A9-8565-402E-819E-CA5831987972}"/>
    <dgm:cxn modelId="{06E0D82D-98B2-483C-9AB3-353E17B965C8}" type="presOf" srcId="{6D614177-544F-4257-9338-D7F26F6E96BF}" destId="{95A7D0DC-F5DC-4939-81C8-0FECF37E927E}" srcOrd="0" destOrd="0" presId="urn:microsoft.com/office/officeart/2005/8/layout/vList5"/>
    <dgm:cxn modelId="{0F32E537-4508-4F5F-8BA5-B6ABBDDAE7C0}" type="presOf" srcId="{AD087B72-0D77-4020-8D62-1F27C3D45F12}" destId="{A0F5E362-66D2-4EB0-A7A8-C50A296DB67A}" srcOrd="0" destOrd="0" presId="urn:microsoft.com/office/officeart/2005/8/layout/vList5"/>
    <dgm:cxn modelId="{B145D03C-4416-40DD-8765-A13C5BAD8FC3}" srcId="{23410803-0070-4336-90E5-1B704E9A2D0E}" destId="{E0883E15-F394-44D4-A1DD-702C405EEF93}" srcOrd="7" destOrd="0" parTransId="{6F99EADF-D569-4E24-90C8-E03871B50C88}" sibTransId="{26313D3A-722F-43F9-84F7-6B9EA2A2A81B}"/>
    <dgm:cxn modelId="{CD51E740-E49C-4E37-AA62-C37DC4A489DD}" type="presOf" srcId="{DA1F37ED-2D4E-424C-9CF3-C7221FFD9097}" destId="{59A39C66-9A59-4A70-84D3-E7F063D13D3F}" srcOrd="0" destOrd="0" presId="urn:microsoft.com/office/officeart/2005/8/layout/vList5"/>
    <dgm:cxn modelId="{38D7225F-96EA-4BB4-A9C6-F95801058A73}" type="presOf" srcId="{5693A80E-D669-4F7A-A0A8-C664331D1108}" destId="{005342D0-A0EC-4023-91C6-F3716AC114F4}" srcOrd="0" destOrd="0" presId="urn:microsoft.com/office/officeart/2005/8/layout/vList5"/>
    <dgm:cxn modelId="{94376041-F973-451A-B929-15D4957DB33B}" srcId="{267B518D-32A1-4487-B1D4-7DBE06F3208C}" destId="{56B0BBAE-130B-4963-9A74-4A837FB45B80}" srcOrd="0" destOrd="0" parTransId="{8AA97B76-9032-4E31-9D16-26BA08CB0921}" sibTransId="{11FCC123-628C-49C1-8743-D329E2B1902B}"/>
    <dgm:cxn modelId="{1B82B643-7AE2-49FA-892D-E1D9F5014589}" srcId="{23410803-0070-4336-90E5-1B704E9A2D0E}" destId="{B9DF964E-3F05-45E6-A964-BE6CA5D415AE}" srcOrd="4" destOrd="0" parTransId="{AACE19FD-4DB7-45F4-9FEC-7AF3CACFFD16}" sibTransId="{FCE071FE-D4EF-46A8-92D5-C15334BC222F}"/>
    <dgm:cxn modelId="{B8FB5C46-976F-4684-8264-ADCCF53E769D}" srcId="{733D896D-6CC4-41A0-BDB6-613A49ECB998}" destId="{5693A80E-D669-4F7A-A0A8-C664331D1108}" srcOrd="0" destOrd="0" parTransId="{F69B2B42-517F-460F-AB85-B9A782C0DA7B}" sibTransId="{96F56A3D-FCF7-4E91-B2A3-0F7DC9080405}"/>
    <dgm:cxn modelId="{D941F747-10E5-4BFD-AFDB-1250DCE17E7C}" type="presOf" srcId="{23410803-0070-4336-90E5-1B704E9A2D0E}" destId="{30859445-5C9B-4EFA-9D93-328925AA8CB5}" srcOrd="0" destOrd="0" presId="urn:microsoft.com/office/officeart/2005/8/layout/vList5"/>
    <dgm:cxn modelId="{61B9806B-6199-4BD3-A4B2-4C9C338F5A11}" type="presOf" srcId="{E0883E15-F394-44D4-A1DD-702C405EEF93}" destId="{0691396E-A46C-4041-BE5E-4F22715501EB}" srcOrd="0" destOrd="0" presId="urn:microsoft.com/office/officeart/2005/8/layout/vList5"/>
    <dgm:cxn modelId="{75B6156E-AF53-49AD-BDCA-AA86BFDAF7C5}" type="presOf" srcId="{A54F6310-245C-4F41-8F76-EE20DFE44CE7}" destId="{3193BD39-9F5A-4D88-85FA-8DDAE7E07EF2}" srcOrd="0" destOrd="0" presId="urn:microsoft.com/office/officeart/2005/8/layout/vList5"/>
    <dgm:cxn modelId="{E6C6A36F-559B-49C4-927C-D8258FD936EB}" type="presOf" srcId="{6586BA36-7BDE-4A3F-B7AA-EF5195312C70}" destId="{5E0EBAE8-3501-4EF0-9728-ACA25A2DC94D}" srcOrd="0" destOrd="0" presId="urn:microsoft.com/office/officeart/2005/8/layout/vList5"/>
    <dgm:cxn modelId="{1D228C51-C62D-441B-8344-99CFDC824BC8}" type="presOf" srcId="{A112F951-84AB-4431-9522-415D4AFA8C1C}" destId="{CA1146AA-9E95-4DAD-8895-01A966F91B87}" srcOrd="0" destOrd="0" presId="urn:microsoft.com/office/officeart/2005/8/layout/vList5"/>
    <dgm:cxn modelId="{EF47E97E-8AAF-4D1E-8CDE-CF39F6586862}" srcId="{983E5488-3C65-4E6E-9896-3678D9CFC372}" destId="{AD087B72-0D77-4020-8D62-1F27C3D45F12}" srcOrd="0" destOrd="0" parTransId="{3D111CDC-F016-4360-8224-A9F74DC30429}" sibTransId="{9E644411-EA92-49F4-A66C-385FAA88C015}"/>
    <dgm:cxn modelId="{FD796092-2FBC-4982-8A89-B192D3208146}" type="presOf" srcId="{9E374A7C-261F-4A0B-AFB9-62A0EB322C4A}" destId="{5E77D2FE-5AD0-4451-B89D-9EF33C59DE51}" srcOrd="0" destOrd="0" presId="urn:microsoft.com/office/officeart/2005/8/layout/vList5"/>
    <dgm:cxn modelId="{0FC59C99-6432-426E-AB92-E9315779D1DB}" type="presOf" srcId="{B9DF964E-3F05-45E6-A964-BE6CA5D415AE}" destId="{33BD3737-AA92-4ACC-830F-FC66D2550B91}" srcOrd="0" destOrd="0" presId="urn:microsoft.com/office/officeart/2005/8/layout/vList5"/>
    <dgm:cxn modelId="{B3C48E9A-1A0D-4466-8CC8-98EB089D0709}" srcId="{23410803-0070-4336-90E5-1B704E9A2D0E}" destId="{18692041-D997-4A2D-87ED-117F1031568C}" srcOrd="0" destOrd="0" parTransId="{0F75D0D1-BEB7-433A-B331-2D80D4C30A97}" sibTransId="{D3E3AACA-B2C4-48F9-B5F8-437BB5CA5BA5}"/>
    <dgm:cxn modelId="{CCB57E9C-F91D-4A98-A610-F475DB78F529}" srcId="{23410803-0070-4336-90E5-1B704E9A2D0E}" destId="{267B518D-32A1-4487-B1D4-7DBE06F3208C}" srcOrd="9" destOrd="0" parTransId="{23643973-08EE-44C5-AF79-787FC459283E}" sibTransId="{7A1B9AE3-3923-40B9-A21C-4E28797B2106}"/>
    <dgm:cxn modelId="{06FAEF9C-8558-433A-A485-9FB9A7ACE38A}" srcId="{B27CDFA7-87F7-4B66-AA3E-E0FF29F82A8D}" destId="{9E374A7C-261F-4A0B-AFB9-62A0EB322C4A}" srcOrd="0" destOrd="0" parTransId="{430C0A5D-1061-45C6-A0A9-B0E34F9CB913}" sibTransId="{26A2ABCB-1411-42E3-88C4-F1268F38FAFD}"/>
    <dgm:cxn modelId="{AEFFC3B6-DF75-40B1-84D5-0E960BE4CEAE}" srcId="{23410803-0070-4336-90E5-1B704E9A2D0E}" destId="{A54F6310-245C-4F41-8F76-EE20DFE44CE7}" srcOrd="1" destOrd="0" parTransId="{62B0AF56-BE87-4BBC-9D79-FDDF63448166}" sibTransId="{B7B1A8B5-392E-4D2C-9BCE-1AC789A2A25F}"/>
    <dgm:cxn modelId="{B8C941BB-83A3-411B-8817-47944121EB7D}" type="presOf" srcId="{267B518D-32A1-4487-B1D4-7DBE06F3208C}" destId="{84FE443E-6BF7-4143-A052-4E5D8033FFAF}" srcOrd="0" destOrd="0" presId="urn:microsoft.com/office/officeart/2005/8/layout/vList5"/>
    <dgm:cxn modelId="{7BD207CB-684E-4BA0-937D-D13A7911F138}" srcId="{DFB10B37-C6F4-4545-A316-8521FD9039B4}" destId="{4F4CE0C6-B46A-4ADF-B0DF-B71C05F1605A}" srcOrd="0" destOrd="0" parTransId="{DA894515-A4C9-4095-B890-0610F096AC26}" sibTransId="{25CD39DD-0A0A-4E08-909E-2FD9DDCB983C}"/>
    <dgm:cxn modelId="{8F0A4BCB-AA75-4482-92C4-8A2CF9A7471E}" srcId="{E0883E15-F394-44D4-A1DD-702C405EEF93}" destId="{668E7995-83CE-4B28-A34F-88EC559C5237}" srcOrd="0" destOrd="0" parTransId="{ACCD344F-135F-44E4-AC8B-9AD99575909A}" sibTransId="{D68436BD-6421-4A95-9FE0-B066AAA58465}"/>
    <dgm:cxn modelId="{8DD37BD3-194E-4075-98DC-242C24EEB029}" type="presOf" srcId="{56B0BBAE-130B-4963-9A74-4A837FB45B80}" destId="{31B15023-797D-4BE1-A0B9-0821DE46072E}" srcOrd="0" destOrd="0" presId="urn:microsoft.com/office/officeart/2005/8/layout/vList5"/>
    <dgm:cxn modelId="{E235F2D5-7408-4179-AB1F-DA2E5212987B}" type="presOf" srcId="{4F4CE0C6-B46A-4ADF-B0DF-B71C05F1605A}" destId="{BC9582A1-099E-4F31-8A78-1D5EC0249361}" srcOrd="0" destOrd="0" presId="urn:microsoft.com/office/officeart/2005/8/layout/vList5"/>
    <dgm:cxn modelId="{80B249D6-ADCD-4D3D-8B5B-4E08E3DA13CA}" type="presOf" srcId="{18692041-D997-4A2D-87ED-117F1031568C}" destId="{6BA5B32D-AD16-4AB1-8DEE-D0786AE75485}" srcOrd="0" destOrd="0" presId="urn:microsoft.com/office/officeart/2005/8/layout/vList5"/>
    <dgm:cxn modelId="{B1EDE1D6-85A3-4448-85C4-2AC6A2E12CC6}" type="presOf" srcId="{B27CDFA7-87F7-4B66-AA3E-E0FF29F82A8D}" destId="{0EBD0A3A-B696-40CF-9CB5-5A03BDEE78E3}" srcOrd="0" destOrd="0" presId="urn:microsoft.com/office/officeart/2005/8/layout/vList5"/>
    <dgm:cxn modelId="{A3E023DA-E0C9-4CEF-86AC-62FF9BF890CB}" type="presOf" srcId="{E3056028-38B7-40E0-B21F-7D740CF49186}" destId="{C3ECD22E-A897-4D1E-AEED-1981608867D7}" srcOrd="0" destOrd="0" presId="urn:microsoft.com/office/officeart/2005/8/layout/vList5"/>
    <dgm:cxn modelId="{5797CFDB-B61A-489A-8703-5021235B63E8}" type="presOf" srcId="{983E5488-3C65-4E6E-9896-3678D9CFC372}" destId="{73C1FBA6-7D42-490F-90F9-C7E6BBCB434F}" srcOrd="0" destOrd="0" presId="urn:microsoft.com/office/officeart/2005/8/layout/vList5"/>
    <dgm:cxn modelId="{6ED8A1DC-79E2-416F-B26F-9370E5FC78FF}" srcId="{A112F951-84AB-4431-9522-415D4AFA8C1C}" destId="{DA1F37ED-2D4E-424C-9CF3-C7221FFD9097}" srcOrd="0" destOrd="0" parTransId="{DD13A412-6829-4539-AD26-8DBB2068E52C}" sibTransId="{EEE605CB-0228-40EE-BAF6-F852C1F4FAE8}"/>
    <dgm:cxn modelId="{5035C2E0-04D9-4319-B49C-1D84E54A6ADA}" type="presOf" srcId="{668E7995-83CE-4B28-A34F-88EC559C5237}" destId="{143072FE-F9C5-4A13-B7A6-AD0B2C398B8C}" srcOrd="0" destOrd="0" presId="urn:microsoft.com/office/officeart/2005/8/layout/vList5"/>
    <dgm:cxn modelId="{5CDD8DF4-6122-4FE6-8609-AF556BCC3334}" srcId="{A54F6310-245C-4F41-8F76-EE20DFE44CE7}" destId="{6D614177-544F-4257-9338-D7F26F6E96BF}" srcOrd="0" destOrd="0" parTransId="{B452A1D0-8606-4C7D-8774-4D4FD668AB48}" sibTransId="{4CD9B0E0-CB46-4B01-B630-EA2429967096}"/>
    <dgm:cxn modelId="{7380C62B-D141-4518-9796-544A147AA53A}" type="presParOf" srcId="{30859445-5C9B-4EFA-9D93-328925AA8CB5}" destId="{712F6860-F4EB-4BB9-84BD-5AA7ADE21250}" srcOrd="0" destOrd="0" presId="urn:microsoft.com/office/officeart/2005/8/layout/vList5"/>
    <dgm:cxn modelId="{48EE96DE-9F85-4F78-8F3C-F4C3AA9868BA}" type="presParOf" srcId="{712F6860-F4EB-4BB9-84BD-5AA7ADE21250}" destId="{6BA5B32D-AD16-4AB1-8DEE-D0786AE75485}" srcOrd="0" destOrd="0" presId="urn:microsoft.com/office/officeart/2005/8/layout/vList5"/>
    <dgm:cxn modelId="{F8CF1C15-9561-4627-99E8-64C640CF5302}" type="presParOf" srcId="{712F6860-F4EB-4BB9-84BD-5AA7ADE21250}" destId="{C3ECD22E-A897-4D1E-AEED-1981608867D7}" srcOrd="1" destOrd="0" presId="urn:microsoft.com/office/officeart/2005/8/layout/vList5"/>
    <dgm:cxn modelId="{0E2C516C-BD9C-487F-9E07-7D51261D94CC}" type="presParOf" srcId="{30859445-5C9B-4EFA-9D93-328925AA8CB5}" destId="{6F2884F2-56F0-42A0-93C9-19BD9FCF9643}" srcOrd="1" destOrd="0" presId="urn:microsoft.com/office/officeart/2005/8/layout/vList5"/>
    <dgm:cxn modelId="{6696B9B5-173C-410F-B222-80D380828B54}" type="presParOf" srcId="{30859445-5C9B-4EFA-9D93-328925AA8CB5}" destId="{B4820863-B126-47DF-BFCA-D563563834AE}" srcOrd="2" destOrd="0" presId="urn:microsoft.com/office/officeart/2005/8/layout/vList5"/>
    <dgm:cxn modelId="{95551C9C-06CA-4CF4-8ADB-2E08AB31BAAE}" type="presParOf" srcId="{B4820863-B126-47DF-BFCA-D563563834AE}" destId="{3193BD39-9F5A-4D88-85FA-8DDAE7E07EF2}" srcOrd="0" destOrd="0" presId="urn:microsoft.com/office/officeart/2005/8/layout/vList5"/>
    <dgm:cxn modelId="{8C9C72D0-7FDC-4F4F-BDA4-FB47B79047A1}" type="presParOf" srcId="{B4820863-B126-47DF-BFCA-D563563834AE}" destId="{95A7D0DC-F5DC-4939-81C8-0FECF37E927E}" srcOrd="1" destOrd="0" presId="urn:microsoft.com/office/officeart/2005/8/layout/vList5"/>
    <dgm:cxn modelId="{7AAC220A-5FAE-4E08-8A25-F702465609F5}" type="presParOf" srcId="{30859445-5C9B-4EFA-9D93-328925AA8CB5}" destId="{4282C09F-2564-4485-B6C0-CDCF88AAA2CC}" srcOrd="3" destOrd="0" presId="urn:microsoft.com/office/officeart/2005/8/layout/vList5"/>
    <dgm:cxn modelId="{2A21ECE5-F998-42C9-B2F9-658D9ADAD47C}" type="presParOf" srcId="{30859445-5C9B-4EFA-9D93-328925AA8CB5}" destId="{92273D30-810B-4467-8275-025052F2DB03}" srcOrd="4" destOrd="0" presId="urn:microsoft.com/office/officeart/2005/8/layout/vList5"/>
    <dgm:cxn modelId="{F8638141-E664-43C4-9E19-47D596785938}" type="presParOf" srcId="{92273D30-810B-4467-8275-025052F2DB03}" destId="{E7C622AB-2188-4FFD-A54C-B6E9AFAD25B0}" srcOrd="0" destOrd="0" presId="urn:microsoft.com/office/officeart/2005/8/layout/vList5"/>
    <dgm:cxn modelId="{CD4F5272-F5B1-41D8-9545-B111CB4C4F33}" type="presParOf" srcId="{92273D30-810B-4467-8275-025052F2DB03}" destId="{005342D0-A0EC-4023-91C6-F3716AC114F4}" srcOrd="1" destOrd="0" presId="urn:microsoft.com/office/officeart/2005/8/layout/vList5"/>
    <dgm:cxn modelId="{9504F7F8-FF3E-4714-80F9-5AFC0FAF9BEF}" type="presParOf" srcId="{30859445-5C9B-4EFA-9D93-328925AA8CB5}" destId="{E844A771-FFE6-4805-9FB7-C8F34F8D733F}" srcOrd="5" destOrd="0" presId="urn:microsoft.com/office/officeart/2005/8/layout/vList5"/>
    <dgm:cxn modelId="{41759BF5-C597-4DE5-9BB7-2FA279C6008C}" type="presParOf" srcId="{30859445-5C9B-4EFA-9D93-328925AA8CB5}" destId="{9F6F0DFF-62DF-491B-BC54-2072D8F8204B}" srcOrd="6" destOrd="0" presId="urn:microsoft.com/office/officeart/2005/8/layout/vList5"/>
    <dgm:cxn modelId="{712A7409-4AF6-4F2B-8A47-165F8C67D823}" type="presParOf" srcId="{9F6F0DFF-62DF-491B-BC54-2072D8F8204B}" destId="{0EBD0A3A-B696-40CF-9CB5-5A03BDEE78E3}" srcOrd="0" destOrd="0" presId="urn:microsoft.com/office/officeart/2005/8/layout/vList5"/>
    <dgm:cxn modelId="{D51963EF-42D7-4B44-A4A8-A064E3DB56CE}" type="presParOf" srcId="{9F6F0DFF-62DF-491B-BC54-2072D8F8204B}" destId="{5E77D2FE-5AD0-4451-B89D-9EF33C59DE51}" srcOrd="1" destOrd="0" presId="urn:microsoft.com/office/officeart/2005/8/layout/vList5"/>
    <dgm:cxn modelId="{AAEAE623-AC64-4A9D-A46C-5C469299EC28}" type="presParOf" srcId="{30859445-5C9B-4EFA-9D93-328925AA8CB5}" destId="{CBEE1866-CEB1-452B-8710-D01F65D8AA52}" srcOrd="7" destOrd="0" presId="urn:microsoft.com/office/officeart/2005/8/layout/vList5"/>
    <dgm:cxn modelId="{8D856C24-DFEB-43F1-8736-91B20D2FDA28}" type="presParOf" srcId="{30859445-5C9B-4EFA-9D93-328925AA8CB5}" destId="{E00D7DCF-A35D-4AEB-9EB9-1861E9035C66}" srcOrd="8" destOrd="0" presId="urn:microsoft.com/office/officeart/2005/8/layout/vList5"/>
    <dgm:cxn modelId="{DAFD228A-1F27-4AC5-9C97-6D2251CFE23C}" type="presParOf" srcId="{E00D7DCF-A35D-4AEB-9EB9-1861E9035C66}" destId="{33BD3737-AA92-4ACC-830F-FC66D2550B91}" srcOrd="0" destOrd="0" presId="urn:microsoft.com/office/officeart/2005/8/layout/vList5"/>
    <dgm:cxn modelId="{2CB38E32-6FC0-4DC8-ADD5-DFA89BDAC4F3}" type="presParOf" srcId="{E00D7DCF-A35D-4AEB-9EB9-1861E9035C66}" destId="{5E0EBAE8-3501-4EF0-9728-ACA25A2DC94D}" srcOrd="1" destOrd="0" presId="urn:microsoft.com/office/officeart/2005/8/layout/vList5"/>
    <dgm:cxn modelId="{A0166451-0C9F-43A0-A88E-FA00190E9538}" type="presParOf" srcId="{30859445-5C9B-4EFA-9D93-328925AA8CB5}" destId="{BFEE9D2F-2B91-4BBA-85E3-EB37F6C18E3F}" srcOrd="9" destOrd="0" presId="urn:microsoft.com/office/officeart/2005/8/layout/vList5"/>
    <dgm:cxn modelId="{3E102C5A-A591-4AA3-B36F-E59AAD0E9A33}" type="presParOf" srcId="{30859445-5C9B-4EFA-9D93-328925AA8CB5}" destId="{4C6DDB74-C808-40E5-BBE0-DE2F7C2BE02A}" srcOrd="10" destOrd="0" presId="urn:microsoft.com/office/officeart/2005/8/layout/vList5"/>
    <dgm:cxn modelId="{37428BB2-FA86-45B3-BE9C-0FB71BFAA8B5}" type="presParOf" srcId="{4C6DDB74-C808-40E5-BBE0-DE2F7C2BE02A}" destId="{73C1FBA6-7D42-490F-90F9-C7E6BBCB434F}" srcOrd="0" destOrd="0" presId="urn:microsoft.com/office/officeart/2005/8/layout/vList5"/>
    <dgm:cxn modelId="{B057BBB8-5AEB-4741-9002-907DF6E3B7CD}" type="presParOf" srcId="{4C6DDB74-C808-40E5-BBE0-DE2F7C2BE02A}" destId="{A0F5E362-66D2-4EB0-A7A8-C50A296DB67A}" srcOrd="1" destOrd="0" presId="urn:microsoft.com/office/officeart/2005/8/layout/vList5"/>
    <dgm:cxn modelId="{15139D6A-EF94-48B4-B0DC-85E778B55EBC}" type="presParOf" srcId="{30859445-5C9B-4EFA-9D93-328925AA8CB5}" destId="{A07ECF60-E2AA-4D6C-AB39-88575E9F468D}" srcOrd="11" destOrd="0" presId="urn:microsoft.com/office/officeart/2005/8/layout/vList5"/>
    <dgm:cxn modelId="{21020FD5-94C6-47C1-9471-83BC95361237}" type="presParOf" srcId="{30859445-5C9B-4EFA-9D93-328925AA8CB5}" destId="{0294DA1F-0CE7-4431-97DD-8BA3AE472257}" srcOrd="12" destOrd="0" presId="urn:microsoft.com/office/officeart/2005/8/layout/vList5"/>
    <dgm:cxn modelId="{9885995A-7A4B-4B36-8EBE-9AC2C4ED095C}" type="presParOf" srcId="{0294DA1F-0CE7-4431-97DD-8BA3AE472257}" destId="{CA1146AA-9E95-4DAD-8895-01A966F91B87}" srcOrd="0" destOrd="0" presId="urn:microsoft.com/office/officeart/2005/8/layout/vList5"/>
    <dgm:cxn modelId="{AD92B652-4F09-4D42-94CE-304251B4F043}" type="presParOf" srcId="{0294DA1F-0CE7-4431-97DD-8BA3AE472257}" destId="{59A39C66-9A59-4A70-84D3-E7F063D13D3F}" srcOrd="1" destOrd="0" presId="urn:microsoft.com/office/officeart/2005/8/layout/vList5"/>
    <dgm:cxn modelId="{81D502C0-9875-4ABD-A4B5-EC986B505CFC}" type="presParOf" srcId="{30859445-5C9B-4EFA-9D93-328925AA8CB5}" destId="{62C64FFD-5475-4527-AAB9-93327C63B708}" srcOrd="13" destOrd="0" presId="urn:microsoft.com/office/officeart/2005/8/layout/vList5"/>
    <dgm:cxn modelId="{DE08A4AD-ED9B-4453-A2FE-B1B7FD31C1F7}" type="presParOf" srcId="{30859445-5C9B-4EFA-9D93-328925AA8CB5}" destId="{BFBFB71A-1C60-4AEB-BDEA-EA37EBF63D4B}" srcOrd="14" destOrd="0" presId="urn:microsoft.com/office/officeart/2005/8/layout/vList5"/>
    <dgm:cxn modelId="{A2E073C7-E240-417B-9B72-C2001772B607}" type="presParOf" srcId="{BFBFB71A-1C60-4AEB-BDEA-EA37EBF63D4B}" destId="{0691396E-A46C-4041-BE5E-4F22715501EB}" srcOrd="0" destOrd="0" presId="urn:microsoft.com/office/officeart/2005/8/layout/vList5"/>
    <dgm:cxn modelId="{A43D8FE3-B879-4299-B630-8C5F1AA8CA01}" type="presParOf" srcId="{BFBFB71A-1C60-4AEB-BDEA-EA37EBF63D4B}" destId="{143072FE-F9C5-4A13-B7A6-AD0B2C398B8C}" srcOrd="1" destOrd="0" presId="urn:microsoft.com/office/officeart/2005/8/layout/vList5"/>
    <dgm:cxn modelId="{B86B2096-77F6-4B33-84FE-4CDE16D8B0EB}" type="presParOf" srcId="{30859445-5C9B-4EFA-9D93-328925AA8CB5}" destId="{68F336B3-6E8B-499D-828F-E31DABAD5BF8}" srcOrd="15" destOrd="0" presId="urn:microsoft.com/office/officeart/2005/8/layout/vList5"/>
    <dgm:cxn modelId="{BBE70F34-AFF5-49B6-A6EE-A93C74295DB1}" type="presParOf" srcId="{30859445-5C9B-4EFA-9D93-328925AA8CB5}" destId="{3DEF0AEA-76E3-47AC-B39F-3496FF74C0FD}" srcOrd="16" destOrd="0" presId="urn:microsoft.com/office/officeart/2005/8/layout/vList5"/>
    <dgm:cxn modelId="{D33A9EDD-65BE-4853-999D-A761E82C84B3}" type="presParOf" srcId="{3DEF0AEA-76E3-47AC-B39F-3496FF74C0FD}" destId="{AFDFB29A-7C41-4126-83DC-242D0AFBC0E0}" srcOrd="0" destOrd="0" presId="urn:microsoft.com/office/officeart/2005/8/layout/vList5"/>
    <dgm:cxn modelId="{3823D714-948A-4F33-9CA7-2AE52CEB9C07}" type="presParOf" srcId="{3DEF0AEA-76E3-47AC-B39F-3496FF74C0FD}" destId="{BC9582A1-099E-4F31-8A78-1D5EC0249361}" srcOrd="1" destOrd="0" presId="urn:microsoft.com/office/officeart/2005/8/layout/vList5"/>
    <dgm:cxn modelId="{368F7066-586C-475B-8D7D-E021D63944B4}" type="presParOf" srcId="{30859445-5C9B-4EFA-9D93-328925AA8CB5}" destId="{9A96FA71-FADA-45E9-A346-0F72ACEAE897}" srcOrd="17" destOrd="0" presId="urn:microsoft.com/office/officeart/2005/8/layout/vList5"/>
    <dgm:cxn modelId="{7BA215F6-67F9-4E1D-BE31-151DDB022866}" type="presParOf" srcId="{30859445-5C9B-4EFA-9D93-328925AA8CB5}" destId="{97893FA0-E4A4-4CEF-B883-BCADC936FF85}" srcOrd="18" destOrd="0" presId="urn:microsoft.com/office/officeart/2005/8/layout/vList5"/>
    <dgm:cxn modelId="{6AAD2CE0-2EA1-4E53-81C3-D852D253A4D5}" type="presParOf" srcId="{97893FA0-E4A4-4CEF-B883-BCADC936FF85}" destId="{84FE443E-6BF7-4143-A052-4E5D8033FFAF}" srcOrd="0" destOrd="0" presId="urn:microsoft.com/office/officeart/2005/8/layout/vList5"/>
    <dgm:cxn modelId="{C83ED4F2-3976-4EBE-B09B-2D1CDF173BCA}" type="presParOf" srcId="{97893FA0-E4A4-4CEF-B883-BCADC936FF85}" destId="{31B15023-797D-4BE1-A0B9-0821DE4607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B43B9-E80A-442F-B35E-8591DC66BBEB}">
      <dsp:nvSpPr>
        <dsp:cNvPr id="0" name=""/>
        <dsp:cNvSpPr/>
      </dsp:nvSpPr>
      <dsp:spPr>
        <a:xfrm rot="16200000">
          <a:off x="4535178" y="-3898555"/>
          <a:ext cx="336308" cy="8226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u="none" strike="noStrike" kern="1200" dirty="0">
              <a:effectLst/>
              <a:latin typeface="+mn-lt"/>
            </a:rPr>
            <a:t>Cybersecurity</a:t>
          </a:r>
          <a:endParaRPr lang="en-US" sz="1800" kern="1200" dirty="0">
            <a:latin typeface="+mn-lt"/>
          </a:endParaRPr>
        </a:p>
      </dsp:txBody>
      <dsp:txXfrm rot="5400000">
        <a:off x="606703" y="62754"/>
        <a:ext cx="8209677" cy="303474"/>
      </dsp:txXfrm>
    </dsp:sp>
    <dsp:sp modelId="{02CE3393-76D7-4F01-BBC8-F501D5F2BF7B}">
      <dsp:nvSpPr>
        <dsp:cNvPr id="0" name=""/>
        <dsp:cNvSpPr/>
      </dsp:nvSpPr>
      <dsp:spPr>
        <a:xfrm>
          <a:off x="8792213" y="215"/>
          <a:ext cx="1157267" cy="44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2.90</a:t>
          </a:r>
        </a:p>
      </dsp:txBody>
      <dsp:txXfrm>
        <a:off x="8814012" y="22014"/>
        <a:ext cx="1113669" cy="402962"/>
      </dsp:txXfrm>
    </dsp:sp>
    <dsp:sp modelId="{7F8B50FA-D42D-434B-9FDA-526C1F736704}">
      <dsp:nvSpPr>
        <dsp:cNvPr id="0" name=""/>
        <dsp:cNvSpPr/>
      </dsp:nvSpPr>
      <dsp:spPr>
        <a:xfrm rot="16200000">
          <a:off x="4709078" y="-3256579"/>
          <a:ext cx="353238" cy="7813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Security Enhancement Tools</a:t>
          </a:r>
        </a:p>
      </dsp:txBody>
      <dsp:txXfrm rot="5400000">
        <a:off x="996421" y="490566"/>
        <a:ext cx="7795796" cy="318750"/>
      </dsp:txXfrm>
    </dsp:sp>
    <dsp:sp modelId="{ACEB96D2-2287-46C3-8F2F-0D66F95990AB}">
      <dsp:nvSpPr>
        <dsp:cNvPr id="0" name=""/>
        <dsp:cNvSpPr/>
      </dsp:nvSpPr>
      <dsp:spPr>
        <a:xfrm>
          <a:off x="8792217" y="468852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2.48</a:t>
          </a:r>
        </a:p>
      </dsp:txBody>
      <dsp:txXfrm>
        <a:off x="8813772" y="490407"/>
        <a:ext cx="1114152" cy="398438"/>
      </dsp:txXfrm>
    </dsp:sp>
    <dsp:sp modelId="{6B14750E-7D5B-4C31-9BBC-180D481A65F8}">
      <dsp:nvSpPr>
        <dsp:cNvPr id="0" name=""/>
        <dsp:cNvSpPr/>
      </dsp:nvSpPr>
      <dsp:spPr>
        <a:xfrm rot="16200000">
          <a:off x="4987430" y="-2514601"/>
          <a:ext cx="353238" cy="7256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Disaster Recovery/Business Continuity</a:t>
          </a:r>
        </a:p>
      </dsp:txBody>
      <dsp:txXfrm rot="5400000">
        <a:off x="1553125" y="954192"/>
        <a:ext cx="7239092" cy="318750"/>
      </dsp:txXfrm>
    </dsp:sp>
    <dsp:sp modelId="{B8E13169-C8D1-46F7-84FD-6B245B2AB2AE}">
      <dsp:nvSpPr>
        <dsp:cNvPr id="0" name=""/>
        <dsp:cNvSpPr/>
      </dsp:nvSpPr>
      <dsp:spPr>
        <a:xfrm>
          <a:off x="8792217" y="932478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2.45</a:t>
          </a:r>
        </a:p>
      </dsp:txBody>
      <dsp:txXfrm>
        <a:off x="8813772" y="954033"/>
        <a:ext cx="1114152" cy="398438"/>
      </dsp:txXfrm>
    </dsp:sp>
    <dsp:sp modelId="{B407F3E6-18A6-43E9-92B1-C5AE5988EF43}">
      <dsp:nvSpPr>
        <dsp:cNvPr id="0" name=""/>
        <dsp:cNvSpPr/>
      </dsp:nvSpPr>
      <dsp:spPr>
        <a:xfrm rot="16200000">
          <a:off x="5245929" y="-1792476"/>
          <a:ext cx="353238" cy="67393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Cloud Services and Solutions</a:t>
          </a:r>
        </a:p>
      </dsp:txBody>
      <dsp:txXfrm rot="5400000">
        <a:off x="2070123" y="1417818"/>
        <a:ext cx="6722094" cy="318750"/>
      </dsp:txXfrm>
    </dsp:sp>
    <dsp:sp modelId="{7416B27E-CCF2-4F60-AF68-C9E0C9681EAB}">
      <dsp:nvSpPr>
        <dsp:cNvPr id="0" name=""/>
        <dsp:cNvSpPr/>
      </dsp:nvSpPr>
      <dsp:spPr>
        <a:xfrm>
          <a:off x="8792217" y="1396104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2.44</a:t>
          </a:r>
        </a:p>
      </dsp:txBody>
      <dsp:txXfrm>
        <a:off x="8813772" y="1417659"/>
        <a:ext cx="1114152" cy="398438"/>
      </dsp:txXfrm>
    </dsp:sp>
    <dsp:sp modelId="{4F7DA5B5-0FB0-45ED-B438-B9E983DD5AB0}">
      <dsp:nvSpPr>
        <dsp:cNvPr id="0" name=""/>
        <dsp:cNvSpPr/>
      </dsp:nvSpPr>
      <dsp:spPr>
        <a:xfrm rot="16200000">
          <a:off x="5486021" y="-1088758"/>
          <a:ext cx="353238" cy="62591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Data Management </a:t>
          </a:r>
        </a:p>
      </dsp:txBody>
      <dsp:txXfrm rot="5400000">
        <a:off x="2550307" y="1881444"/>
        <a:ext cx="6241910" cy="318750"/>
      </dsp:txXfrm>
    </dsp:sp>
    <dsp:sp modelId="{CE03AC2A-2B86-48EA-B6F1-F90918E0241F}">
      <dsp:nvSpPr>
        <dsp:cNvPr id="0" name=""/>
        <dsp:cNvSpPr/>
      </dsp:nvSpPr>
      <dsp:spPr>
        <a:xfrm>
          <a:off x="8792217" y="1859730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2.39</a:t>
          </a:r>
        </a:p>
      </dsp:txBody>
      <dsp:txXfrm>
        <a:off x="8813772" y="1881285"/>
        <a:ext cx="1114152" cy="398438"/>
      </dsp:txXfrm>
    </dsp:sp>
    <dsp:sp modelId="{0888F5D4-7D8D-44E4-B1C5-13E473C938AD}">
      <dsp:nvSpPr>
        <dsp:cNvPr id="0" name=""/>
        <dsp:cNvSpPr/>
      </dsp:nvSpPr>
      <dsp:spPr>
        <a:xfrm rot="16200000">
          <a:off x="5677590" y="-393876"/>
          <a:ext cx="353238" cy="5876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Identity and Access Management</a:t>
          </a:r>
        </a:p>
      </dsp:txBody>
      <dsp:txXfrm rot="5400000">
        <a:off x="2933445" y="2384757"/>
        <a:ext cx="5858772" cy="318750"/>
      </dsp:txXfrm>
    </dsp:sp>
    <dsp:sp modelId="{80A7A247-16B0-4A34-B8B5-1A86D53F85C5}">
      <dsp:nvSpPr>
        <dsp:cNvPr id="0" name=""/>
        <dsp:cNvSpPr/>
      </dsp:nvSpPr>
      <dsp:spPr>
        <a:xfrm>
          <a:off x="8792217" y="2323357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2.36</a:t>
          </a:r>
        </a:p>
      </dsp:txBody>
      <dsp:txXfrm>
        <a:off x="8813772" y="2344912"/>
        <a:ext cx="1114152" cy="398438"/>
      </dsp:txXfrm>
    </dsp:sp>
    <dsp:sp modelId="{42B39681-3606-4AD6-85EA-53F6C808DC9A}">
      <dsp:nvSpPr>
        <dsp:cNvPr id="0" name=""/>
        <dsp:cNvSpPr/>
      </dsp:nvSpPr>
      <dsp:spPr>
        <a:xfrm rot="16200000">
          <a:off x="5916134" y="308293"/>
          <a:ext cx="353238" cy="53989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IT Workforce</a:t>
          </a:r>
        </a:p>
      </dsp:txBody>
      <dsp:txXfrm rot="5400000">
        <a:off x="3410534" y="2848381"/>
        <a:ext cx="5381683" cy="318750"/>
      </dsp:txXfrm>
    </dsp:sp>
    <dsp:sp modelId="{087E1612-F917-456E-96EA-42B86A8398F3}">
      <dsp:nvSpPr>
        <dsp:cNvPr id="0" name=""/>
        <dsp:cNvSpPr/>
      </dsp:nvSpPr>
      <dsp:spPr>
        <a:xfrm>
          <a:off x="8792217" y="2786983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2.35</a:t>
          </a:r>
        </a:p>
      </dsp:txBody>
      <dsp:txXfrm>
        <a:off x="8813772" y="2808538"/>
        <a:ext cx="1114152" cy="398438"/>
      </dsp:txXfrm>
    </dsp:sp>
    <dsp:sp modelId="{F1C81D4E-EE62-4949-A0DC-AAEA25595DE2}">
      <dsp:nvSpPr>
        <dsp:cNvPr id="0" name=""/>
        <dsp:cNvSpPr/>
      </dsp:nvSpPr>
      <dsp:spPr>
        <a:xfrm rot="16200000">
          <a:off x="6108443" y="964228"/>
          <a:ext cx="353238" cy="50143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Business Process Automation</a:t>
          </a:r>
        </a:p>
      </dsp:txBody>
      <dsp:txXfrm rot="5400000">
        <a:off x="3795152" y="3312007"/>
        <a:ext cx="4997065" cy="318750"/>
      </dsp:txXfrm>
    </dsp:sp>
    <dsp:sp modelId="{E3C51963-74EC-4179-A5AE-8A06D2490E12}">
      <dsp:nvSpPr>
        <dsp:cNvPr id="0" name=""/>
        <dsp:cNvSpPr/>
      </dsp:nvSpPr>
      <dsp:spPr>
        <a:xfrm>
          <a:off x="8792217" y="3250609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2.27</a:t>
          </a:r>
        </a:p>
      </dsp:txBody>
      <dsp:txXfrm>
        <a:off x="8813772" y="3272164"/>
        <a:ext cx="1114152" cy="398438"/>
      </dsp:txXfrm>
    </dsp:sp>
    <dsp:sp modelId="{FF86FD2B-14C0-4655-97A0-26547410860A}">
      <dsp:nvSpPr>
        <dsp:cNvPr id="0" name=""/>
        <dsp:cNvSpPr/>
      </dsp:nvSpPr>
      <dsp:spPr>
        <a:xfrm rot="16200000">
          <a:off x="6287124" y="1606535"/>
          <a:ext cx="353238" cy="4656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Data Governance</a:t>
          </a:r>
        </a:p>
      </dsp:txBody>
      <dsp:txXfrm rot="5400000">
        <a:off x="4152514" y="3775633"/>
        <a:ext cx="4639703" cy="318750"/>
      </dsp:txXfrm>
    </dsp:sp>
    <dsp:sp modelId="{690FEB0D-6A53-47BD-AB9D-37772CC6AB62}">
      <dsp:nvSpPr>
        <dsp:cNvPr id="0" name=""/>
        <dsp:cNvSpPr/>
      </dsp:nvSpPr>
      <dsp:spPr>
        <a:xfrm>
          <a:off x="8792217" y="3714235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2.22</a:t>
          </a:r>
        </a:p>
      </dsp:txBody>
      <dsp:txXfrm>
        <a:off x="8813772" y="3735790"/>
        <a:ext cx="1114152" cy="398438"/>
      </dsp:txXfrm>
    </dsp:sp>
    <dsp:sp modelId="{E6460E1D-CD77-4481-96D3-070FCC9BEB4F}">
      <dsp:nvSpPr>
        <dsp:cNvPr id="0" name=""/>
        <dsp:cNvSpPr/>
      </dsp:nvSpPr>
      <dsp:spPr>
        <a:xfrm rot="16200000">
          <a:off x="6435689" y="2218726"/>
          <a:ext cx="353238" cy="43598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</a:rPr>
            <a:t>Connectivity</a:t>
          </a:r>
        </a:p>
      </dsp:txBody>
      <dsp:txXfrm rot="5400000">
        <a:off x="4449643" y="4239260"/>
        <a:ext cx="4342574" cy="318750"/>
      </dsp:txXfrm>
    </dsp:sp>
    <dsp:sp modelId="{F5D2E528-31AF-4013-A649-FF4A6B28DD4F}">
      <dsp:nvSpPr>
        <dsp:cNvPr id="0" name=""/>
        <dsp:cNvSpPr/>
      </dsp:nvSpPr>
      <dsp:spPr>
        <a:xfrm>
          <a:off x="8792217" y="4177861"/>
          <a:ext cx="1157262" cy="441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2.21</a:t>
          </a:r>
        </a:p>
      </dsp:txBody>
      <dsp:txXfrm>
        <a:off x="8813772" y="4199416"/>
        <a:ext cx="1114152" cy="398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D22E-A897-4D1E-AEED-1981608867D7}">
      <dsp:nvSpPr>
        <dsp:cNvPr id="0" name=""/>
        <dsp:cNvSpPr/>
      </dsp:nvSpPr>
      <dsp:spPr>
        <a:xfrm rot="5400000">
          <a:off x="5638972" y="-3991072"/>
          <a:ext cx="353238" cy="842412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Artificial Intelligence</a:t>
          </a:r>
        </a:p>
      </dsp:txBody>
      <dsp:txXfrm rot="-5400000">
        <a:off x="1603530" y="61614"/>
        <a:ext cx="8406878" cy="318750"/>
      </dsp:txXfrm>
    </dsp:sp>
    <dsp:sp modelId="{6BA5B32D-AD16-4AB1-8DEE-D0786AE75485}">
      <dsp:nvSpPr>
        <dsp:cNvPr id="0" name=""/>
        <dsp:cNvSpPr/>
      </dsp:nvSpPr>
      <dsp:spPr>
        <a:xfrm>
          <a:off x="487946" y="37163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1.69</a:t>
          </a:r>
        </a:p>
      </dsp:txBody>
      <dsp:txXfrm>
        <a:off x="509501" y="58718"/>
        <a:ext cx="1072473" cy="398438"/>
      </dsp:txXfrm>
    </dsp:sp>
    <dsp:sp modelId="{95A7D0DC-F5DC-4939-81C8-0FECF37E927E}">
      <dsp:nvSpPr>
        <dsp:cNvPr id="0" name=""/>
        <dsp:cNvSpPr/>
      </dsp:nvSpPr>
      <dsp:spPr>
        <a:xfrm rot="5400000">
          <a:off x="5349717" y="-3238191"/>
          <a:ext cx="353238" cy="78456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Cloud Brokerage</a:t>
          </a:r>
        </a:p>
      </dsp:txBody>
      <dsp:txXfrm rot="-5400000">
        <a:off x="1603530" y="525240"/>
        <a:ext cx="7828369" cy="318750"/>
      </dsp:txXfrm>
    </dsp:sp>
    <dsp:sp modelId="{3193BD39-9F5A-4D88-85FA-8DDAE7E07EF2}">
      <dsp:nvSpPr>
        <dsp:cNvPr id="0" name=""/>
        <dsp:cNvSpPr/>
      </dsp:nvSpPr>
      <dsp:spPr>
        <a:xfrm>
          <a:off x="487946" y="500789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1.66</a:t>
          </a:r>
        </a:p>
      </dsp:txBody>
      <dsp:txXfrm>
        <a:off x="509501" y="522344"/>
        <a:ext cx="1072473" cy="398438"/>
      </dsp:txXfrm>
    </dsp:sp>
    <dsp:sp modelId="{005342D0-A0EC-4023-91C6-F3716AC114F4}">
      <dsp:nvSpPr>
        <dsp:cNvPr id="0" name=""/>
        <dsp:cNvSpPr/>
      </dsp:nvSpPr>
      <dsp:spPr>
        <a:xfrm rot="5400000">
          <a:off x="4929362" y="-2354210"/>
          <a:ext cx="353238" cy="70049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DevOps</a:t>
          </a:r>
        </a:p>
      </dsp:txBody>
      <dsp:txXfrm rot="-5400000">
        <a:off x="1603530" y="988866"/>
        <a:ext cx="6987659" cy="318750"/>
      </dsp:txXfrm>
    </dsp:sp>
    <dsp:sp modelId="{E7C622AB-2188-4FFD-A54C-B6E9AFAD25B0}">
      <dsp:nvSpPr>
        <dsp:cNvPr id="0" name=""/>
        <dsp:cNvSpPr/>
      </dsp:nvSpPr>
      <dsp:spPr>
        <a:xfrm>
          <a:off x="487946" y="964416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1.65</a:t>
          </a:r>
        </a:p>
      </dsp:txBody>
      <dsp:txXfrm>
        <a:off x="509501" y="985971"/>
        <a:ext cx="1072473" cy="398438"/>
      </dsp:txXfrm>
    </dsp:sp>
    <dsp:sp modelId="{5E77D2FE-5AD0-4451-B89D-9EF33C59DE51}">
      <dsp:nvSpPr>
        <dsp:cNvPr id="0" name=""/>
        <dsp:cNvSpPr/>
      </dsp:nvSpPr>
      <dsp:spPr>
        <a:xfrm rot="5400000">
          <a:off x="4560795" y="-1522016"/>
          <a:ext cx="353238" cy="626776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Open Source Software</a:t>
          </a:r>
        </a:p>
      </dsp:txBody>
      <dsp:txXfrm rot="-5400000">
        <a:off x="1603530" y="1452493"/>
        <a:ext cx="6250524" cy="318750"/>
      </dsp:txXfrm>
    </dsp:sp>
    <dsp:sp modelId="{0EBD0A3A-B696-40CF-9CB5-5A03BDEE78E3}">
      <dsp:nvSpPr>
        <dsp:cNvPr id="0" name=""/>
        <dsp:cNvSpPr/>
      </dsp:nvSpPr>
      <dsp:spPr>
        <a:xfrm>
          <a:off x="487946" y="1428042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1.36</a:t>
          </a:r>
        </a:p>
      </dsp:txBody>
      <dsp:txXfrm>
        <a:off x="509501" y="1449597"/>
        <a:ext cx="1072473" cy="398438"/>
      </dsp:txXfrm>
    </dsp:sp>
    <dsp:sp modelId="{5E0EBAE8-3501-4EF0-9728-ACA25A2DC94D}">
      <dsp:nvSpPr>
        <dsp:cNvPr id="0" name=""/>
        <dsp:cNvSpPr/>
      </dsp:nvSpPr>
      <dsp:spPr>
        <a:xfrm rot="5400000">
          <a:off x="4221099" y="-718694"/>
          <a:ext cx="353238" cy="55883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Application Portfolio Management</a:t>
          </a:r>
        </a:p>
      </dsp:txBody>
      <dsp:txXfrm rot="-5400000">
        <a:off x="1603530" y="1916119"/>
        <a:ext cx="5571132" cy="318750"/>
      </dsp:txXfrm>
    </dsp:sp>
    <dsp:sp modelId="{33BD3737-AA92-4ACC-830F-FC66D2550B91}">
      <dsp:nvSpPr>
        <dsp:cNvPr id="0" name=""/>
        <dsp:cNvSpPr/>
      </dsp:nvSpPr>
      <dsp:spPr>
        <a:xfrm>
          <a:off x="487946" y="1891668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1.31</a:t>
          </a:r>
        </a:p>
      </dsp:txBody>
      <dsp:txXfrm>
        <a:off x="509501" y="1913223"/>
        <a:ext cx="1072473" cy="398438"/>
      </dsp:txXfrm>
    </dsp:sp>
    <dsp:sp modelId="{A0F5E362-66D2-4EB0-A7A8-C50A296DB67A}">
      <dsp:nvSpPr>
        <dsp:cNvPr id="0" name=""/>
        <dsp:cNvSpPr/>
      </dsp:nvSpPr>
      <dsp:spPr>
        <a:xfrm rot="5400000">
          <a:off x="3930565" y="35464"/>
          <a:ext cx="353238" cy="50073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Edge Computing</a:t>
          </a:r>
        </a:p>
      </dsp:txBody>
      <dsp:txXfrm rot="-5400000">
        <a:off x="1603530" y="2379743"/>
        <a:ext cx="4990065" cy="318750"/>
      </dsp:txXfrm>
    </dsp:sp>
    <dsp:sp modelId="{73C1FBA6-7D42-490F-90F9-C7E6BBCB434F}">
      <dsp:nvSpPr>
        <dsp:cNvPr id="0" name=""/>
        <dsp:cNvSpPr/>
      </dsp:nvSpPr>
      <dsp:spPr>
        <a:xfrm>
          <a:off x="487946" y="2355294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1.27</a:t>
          </a:r>
        </a:p>
      </dsp:txBody>
      <dsp:txXfrm>
        <a:off x="509501" y="2376849"/>
        <a:ext cx="1072473" cy="398438"/>
      </dsp:txXfrm>
    </dsp:sp>
    <dsp:sp modelId="{59A39C66-9A59-4A70-84D3-E7F063D13D3F}">
      <dsp:nvSpPr>
        <dsp:cNvPr id="0" name=""/>
        <dsp:cNvSpPr/>
      </dsp:nvSpPr>
      <dsp:spPr>
        <a:xfrm rot="5400000">
          <a:off x="3752187" y="677469"/>
          <a:ext cx="353238" cy="46505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Internet of Things</a:t>
          </a:r>
        </a:p>
      </dsp:txBody>
      <dsp:txXfrm rot="-5400000">
        <a:off x="1603530" y="2843370"/>
        <a:ext cx="4633309" cy="318750"/>
      </dsp:txXfrm>
    </dsp:sp>
    <dsp:sp modelId="{CA1146AA-9E95-4DAD-8895-01A966F91B87}">
      <dsp:nvSpPr>
        <dsp:cNvPr id="0" name=""/>
        <dsp:cNvSpPr/>
      </dsp:nvSpPr>
      <dsp:spPr>
        <a:xfrm>
          <a:off x="487946" y="2818920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1.26</a:t>
          </a:r>
        </a:p>
      </dsp:txBody>
      <dsp:txXfrm>
        <a:off x="509501" y="2840475"/>
        <a:ext cx="1072473" cy="398438"/>
      </dsp:txXfrm>
    </dsp:sp>
    <dsp:sp modelId="{143072FE-F9C5-4A13-B7A6-AD0B2C398B8C}">
      <dsp:nvSpPr>
        <dsp:cNvPr id="0" name=""/>
        <dsp:cNvSpPr/>
      </dsp:nvSpPr>
      <dsp:spPr>
        <a:xfrm rot="5400000">
          <a:off x="3432614" y="1460668"/>
          <a:ext cx="353238" cy="401140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Autonomics/Autonomous Things</a:t>
          </a:r>
        </a:p>
      </dsp:txBody>
      <dsp:txXfrm rot="-5400000">
        <a:off x="1603530" y="3306996"/>
        <a:ext cx="3994162" cy="318750"/>
      </dsp:txXfrm>
    </dsp:sp>
    <dsp:sp modelId="{0691396E-A46C-4041-BE5E-4F22715501EB}">
      <dsp:nvSpPr>
        <dsp:cNvPr id="0" name=""/>
        <dsp:cNvSpPr/>
      </dsp:nvSpPr>
      <dsp:spPr>
        <a:xfrm>
          <a:off x="487946" y="3257179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1.15</a:t>
          </a:r>
        </a:p>
      </dsp:txBody>
      <dsp:txXfrm>
        <a:off x="509501" y="3278734"/>
        <a:ext cx="1072473" cy="398438"/>
      </dsp:txXfrm>
    </dsp:sp>
    <dsp:sp modelId="{BC9582A1-099E-4F31-8A78-1D5EC0249361}">
      <dsp:nvSpPr>
        <dsp:cNvPr id="0" name=""/>
        <dsp:cNvSpPr/>
      </dsp:nvSpPr>
      <dsp:spPr>
        <a:xfrm rot="5400000">
          <a:off x="3122818" y="2242555"/>
          <a:ext cx="336308" cy="337488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i="0" u="none" kern="1200" dirty="0"/>
            <a:t>Virtual Augmented Reality</a:t>
          </a:r>
        </a:p>
      </dsp:txBody>
      <dsp:txXfrm rot="-5400000">
        <a:off x="1603530" y="3778261"/>
        <a:ext cx="3358468" cy="303474"/>
      </dsp:txXfrm>
    </dsp:sp>
    <dsp:sp modelId="{AFDFB29A-7C41-4126-83DC-242D0AFBC0E0}">
      <dsp:nvSpPr>
        <dsp:cNvPr id="0" name=""/>
        <dsp:cNvSpPr/>
      </dsp:nvSpPr>
      <dsp:spPr>
        <a:xfrm>
          <a:off x="487946" y="3720805"/>
          <a:ext cx="1115583" cy="44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0.82</a:t>
          </a:r>
        </a:p>
      </dsp:txBody>
      <dsp:txXfrm>
        <a:off x="509501" y="3742360"/>
        <a:ext cx="1072473" cy="398438"/>
      </dsp:txXfrm>
    </dsp:sp>
    <dsp:sp modelId="{31B15023-797D-4BE1-A0B9-0821DE46072E}">
      <dsp:nvSpPr>
        <dsp:cNvPr id="0" name=""/>
        <dsp:cNvSpPr/>
      </dsp:nvSpPr>
      <dsp:spPr>
        <a:xfrm rot="5400000">
          <a:off x="2928953" y="2935771"/>
          <a:ext cx="353238" cy="29207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>
              <a:latin typeface="+mn-lt"/>
            </a:rPr>
            <a:t>Blockchain</a:t>
          </a:r>
        </a:p>
      </dsp:txBody>
      <dsp:txXfrm rot="-5400000">
        <a:off x="1645214" y="4236754"/>
        <a:ext cx="2903473" cy="318750"/>
      </dsp:txXfrm>
    </dsp:sp>
    <dsp:sp modelId="{84FE443E-6BF7-4143-A052-4E5D8033FFAF}">
      <dsp:nvSpPr>
        <dsp:cNvPr id="0" name=""/>
        <dsp:cNvSpPr/>
      </dsp:nvSpPr>
      <dsp:spPr>
        <a:xfrm>
          <a:off x="487946" y="4172849"/>
          <a:ext cx="1157267" cy="44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dirty="0">
              <a:solidFill>
                <a:schemeClr val="tx1">
                  <a:lumMod val="85000"/>
                  <a:lumOff val="15000"/>
                </a:schemeClr>
              </a:solidFill>
            </a:rPr>
            <a:t>0.81</a:t>
          </a:r>
        </a:p>
      </dsp:txBody>
      <dsp:txXfrm>
        <a:off x="509745" y="4194648"/>
        <a:ext cx="1113669" cy="40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0.81026</cdr:x>
      <cdr:y>0.26074</cdr:y>
    </cdr:from>
    <cdr:to>
      <cdr:x>0.8493</cdr:x>
      <cdr:y>0.33143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7FE8B97-607C-4CE3-9C35-F0B62B02B43A}"/>
            </a:ext>
          </a:extLst>
        </cdr:cNvPr>
        <cdr:cNvSpPr txBox="1"/>
      </cdr:nvSpPr>
      <cdr:spPr>
        <a:xfrm xmlns:a="http://schemas.openxmlformats.org/drawingml/2006/main">
          <a:off x="8520404" y="1204523"/>
          <a:ext cx="410547" cy="3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BD13-99CD-450D-8FF9-776CACC2CF4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920C-D79A-407C-80F0-CC2245716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3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5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1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June 15,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FE927-A792-407F-91D3-4177C4E55F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5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9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5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5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June 15,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FE927-A792-407F-91D3-4177C4E55F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4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June 15,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FE927-A792-407F-91D3-4177C4E55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1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endParaRPr lang="en-US" sz="2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E927-A792-407F-91D3-4177C4E55F3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15, 2017</a:t>
            </a:r>
          </a:p>
        </p:txBody>
      </p:sp>
    </p:spTree>
    <p:extLst>
      <p:ext uri="{BB962C8B-B14F-4D97-AF65-F5344CB8AC3E}">
        <p14:creationId xmlns:p14="http://schemas.microsoft.com/office/powerpoint/2010/main" val="44105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F920C-D79A-407C-80F0-CC2245716D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F31F-76CA-4765-8CC4-DEB57187D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F31F-76CA-4765-8CC4-DEB57187DE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5732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/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540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1807"/>
            <a:ext cx="2628900" cy="470515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1807"/>
            <a:ext cx="7734300" cy="47051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BDE2-7E8D-44C5-9456-8D7BD1EB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4B0-C723-476C-8ED9-7FB8BF4B4468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41CA-5806-43A2-B18D-33DAEF30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09F8-BCF6-4ED4-AE4E-8A96DECF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7153-1089-41B6-9284-1CC1C4693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3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739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0667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effectLst/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303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22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4334"/>
            <a:ext cx="5181600" cy="4692629"/>
          </a:xfrm>
        </p:spPr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4334"/>
            <a:ext cx="5181600" cy="469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102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70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0922"/>
            <a:ext cx="5157787" cy="3876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870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0922"/>
            <a:ext cx="5183188" cy="3876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15648"/>
            <a:ext cx="3932237" cy="82985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15648"/>
            <a:ext cx="6172200" cy="4633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549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2119"/>
            <a:ext cx="3932237" cy="7672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2119"/>
            <a:ext cx="6172200" cy="45708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933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4334"/>
            <a:ext cx="10515600" cy="4692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fld id="{288BB1CF-DFA3-4543-8E39-3B8059ADFB29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fld id="{418AF66D-A13B-6F44-B082-D7F3693F01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essa.lopez@dir.texas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IT Leadership Planning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555F947-E2A2-4C24-B188-7D3E1E4DB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2057400" y="1828801"/>
            <a:ext cx="8285378" cy="1675219"/>
          </a:xfrm>
          <a:custGeom>
            <a:avLst/>
            <a:gdLst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3505200 h 3505200"/>
              <a:gd name="connsiteX4" fmla="*/ 0 w 6324600"/>
              <a:gd name="connsiteY4" fmla="*/ 0 h 3505200"/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0 h 3505200"/>
              <a:gd name="connsiteX0" fmla="*/ 6324600 w 6416040"/>
              <a:gd name="connsiteY0" fmla="*/ 3505200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2327787 w 6416040"/>
              <a:gd name="connsiteY0" fmla="*/ 1941871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3" fmla="*/ 0 w 6416040"/>
              <a:gd name="connsiteY3" fmla="*/ 0 h 3596640"/>
              <a:gd name="connsiteX0" fmla="*/ 6416040 w 6507480"/>
              <a:gd name="connsiteY0" fmla="*/ 359664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1563821 w 6507480"/>
              <a:gd name="connsiteY0" fmla="*/ 305095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0 w 6507480"/>
              <a:gd name="connsiteY0" fmla="*/ 0 h 3688080"/>
              <a:gd name="connsiteX1" fmla="*/ 6324600 w 6507480"/>
              <a:gd name="connsiteY1" fmla="*/ 0 h 3688080"/>
              <a:gd name="connsiteX2" fmla="*/ 6507480 w 6507480"/>
              <a:gd name="connsiteY2" fmla="*/ 3688080 h 3688080"/>
              <a:gd name="connsiteX0" fmla="*/ 0 w 6324600"/>
              <a:gd name="connsiteY0" fmla="*/ 0 h 2168996"/>
              <a:gd name="connsiteX1" fmla="*/ 6324600 w 6324600"/>
              <a:gd name="connsiteY1" fmla="*/ 0 h 2168996"/>
              <a:gd name="connsiteX2" fmla="*/ 6242009 w 6324600"/>
              <a:gd name="connsiteY2" fmla="*/ 2168996 h 2168996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7057136"/>
              <a:gd name="connsiteY0" fmla="*/ 0 h 2589105"/>
              <a:gd name="connsiteX1" fmla="*/ 6324600 w 7057136"/>
              <a:gd name="connsiteY1" fmla="*/ 0 h 2589105"/>
              <a:gd name="connsiteX2" fmla="*/ 6522228 w 7057136"/>
              <a:gd name="connsiteY2" fmla="*/ 2404970 h 2589105"/>
              <a:gd name="connsiteX0" fmla="*/ 0 w 6522228"/>
              <a:gd name="connsiteY0" fmla="*/ 0 h 2884378"/>
              <a:gd name="connsiteX1" fmla="*/ 6324600 w 6522228"/>
              <a:gd name="connsiteY1" fmla="*/ 0 h 2884378"/>
              <a:gd name="connsiteX2" fmla="*/ 6522228 w 6522228"/>
              <a:gd name="connsiteY2" fmla="*/ 2404970 h 2884378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6839285"/>
              <a:gd name="connsiteY0" fmla="*/ 178145 h 2583115"/>
              <a:gd name="connsiteX1" fmla="*/ 6324600 w 6839285"/>
              <a:gd name="connsiteY1" fmla="*/ 178145 h 2583115"/>
              <a:gd name="connsiteX2" fmla="*/ 6522228 w 6839285"/>
              <a:gd name="connsiteY2" fmla="*/ 2583115 h 2583115"/>
              <a:gd name="connsiteX0" fmla="*/ 0 w 6522228"/>
              <a:gd name="connsiteY0" fmla="*/ 0 h 2404970"/>
              <a:gd name="connsiteX1" fmla="*/ 3699387 w 6522228"/>
              <a:gd name="connsiteY1" fmla="*/ 575187 h 2404970"/>
              <a:gd name="connsiteX2" fmla="*/ 6522228 w 6522228"/>
              <a:gd name="connsiteY2" fmla="*/ 2404970 h 2404970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6310 h 2411280"/>
              <a:gd name="connsiteX1" fmla="*/ 4628535 w 6522228"/>
              <a:gd name="connsiteY1" fmla="*/ 552000 h 2411280"/>
              <a:gd name="connsiteX2" fmla="*/ 6522228 w 6522228"/>
              <a:gd name="connsiteY2" fmla="*/ 2411280 h 2411280"/>
              <a:gd name="connsiteX0" fmla="*/ 0 w 6522228"/>
              <a:gd name="connsiteY0" fmla="*/ 5347 h 2410317"/>
              <a:gd name="connsiteX1" fmla="*/ 4023851 w 6522228"/>
              <a:gd name="connsiteY1" fmla="*/ 595282 h 2410317"/>
              <a:gd name="connsiteX2" fmla="*/ 6522228 w 6522228"/>
              <a:gd name="connsiteY2" fmla="*/ 2410317 h 2410317"/>
              <a:gd name="connsiteX0" fmla="*/ 0 w 6509203"/>
              <a:gd name="connsiteY0" fmla="*/ 163951 h 1949489"/>
              <a:gd name="connsiteX1" fmla="*/ 4010826 w 6509203"/>
              <a:gd name="connsiteY1" fmla="*/ 134454 h 1949489"/>
              <a:gd name="connsiteX2" fmla="*/ 6509203 w 6509203"/>
              <a:gd name="connsiteY2" fmla="*/ 1949489 h 1949489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0655 h 1678206"/>
              <a:gd name="connsiteX1" fmla="*/ 4062921 w 6535251"/>
              <a:gd name="connsiteY1" fmla="*/ 335120 h 1678206"/>
              <a:gd name="connsiteX2" fmla="*/ 6535251 w 6535251"/>
              <a:gd name="connsiteY2" fmla="*/ 1678206 h 1678206"/>
              <a:gd name="connsiteX0" fmla="*/ 0 w 6535251"/>
              <a:gd name="connsiteY0" fmla="*/ 3375 h 1670926"/>
              <a:gd name="connsiteX1" fmla="*/ 4128041 w 6535251"/>
              <a:gd name="connsiteY1" fmla="*/ 637556 h 1670926"/>
              <a:gd name="connsiteX2" fmla="*/ 6535251 w 6535251"/>
              <a:gd name="connsiteY2" fmla="*/ 1670926 h 1670926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5251" h="1675219">
                <a:moveTo>
                  <a:pt x="0" y="7668"/>
                </a:moveTo>
                <a:cubicBezTo>
                  <a:pt x="618613" y="-36578"/>
                  <a:pt x="2934640" y="113201"/>
                  <a:pt x="4023848" y="391126"/>
                </a:cubicBezTo>
                <a:cubicBezTo>
                  <a:pt x="5113057" y="669051"/>
                  <a:pt x="6017867" y="1075450"/>
                  <a:pt x="6535251" y="167521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A87D832-7374-4BCA-88B0-8DF98C097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57400" y="3920618"/>
            <a:ext cx="8285378" cy="1675219"/>
          </a:xfrm>
          <a:custGeom>
            <a:avLst/>
            <a:gdLst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3505200 h 3505200"/>
              <a:gd name="connsiteX4" fmla="*/ 0 w 6324600"/>
              <a:gd name="connsiteY4" fmla="*/ 0 h 3505200"/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0 h 3505200"/>
              <a:gd name="connsiteX0" fmla="*/ 6324600 w 6416040"/>
              <a:gd name="connsiteY0" fmla="*/ 3505200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2327787 w 6416040"/>
              <a:gd name="connsiteY0" fmla="*/ 1941871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3" fmla="*/ 0 w 6416040"/>
              <a:gd name="connsiteY3" fmla="*/ 0 h 3596640"/>
              <a:gd name="connsiteX0" fmla="*/ 6416040 w 6507480"/>
              <a:gd name="connsiteY0" fmla="*/ 359664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1563821 w 6507480"/>
              <a:gd name="connsiteY0" fmla="*/ 305095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0 w 6507480"/>
              <a:gd name="connsiteY0" fmla="*/ 0 h 3688080"/>
              <a:gd name="connsiteX1" fmla="*/ 6324600 w 6507480"/>
              <a:gd name="connsiteY1" fmla="*/ 0 h 3688080"/>
              <a:gd name="connsiteX2" fmla="*/ 6507480 w 6507480"/>
              <a:gd name="connsiteY2" fmla="*/ 3688080 h 3688080"/>
              <a:gd name="connsiteX0" fmla="*/ 0 w 6324600"/>
              <a:gd name="connsiteY0" fmla="*/ 0 h 2168996"/>
              <a:gd name="connsiteX1" fmla="*/ 6324600 w 6324600"/>
              <a:gd name="connsiteY1" fmla="*/ 0 h 2168996"/>
              <a:gd name="connsiteX2" fmla="*/ 6242009 w 6324600"/>
              <a:gd name="connsiteY2" fmla="*/ 2168996 h 2168996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7057136"/>
              <a:gd name="connsiteY0" fmla="*/ 0 h 2589105"/>
              <a:gd name="connsiteX1" fmla="*/ 6324600 w 7057136"/>
              <a:gd name="connsiteY1" fmla="*/ 0 h 2589105"/>
              <a:gd name="connsiteX2" fmla="*/ 6522228 w 7057136"/>
              <a:gd name="connsiteY2" fmla="*/ 2404970 h 2589105"/>
              <a:gd name="connsiteX0" fmla="*/ 0 w 6522228"/>
              <a:gd name="connsiteY0" fmla="*/ 0 h 2884378"/>
              <a:gd name="connsiteX1" fmla="*/ 6324600 w 6522228"/>
              <a:gd name="connsiteY1" fmla="*/ 0 h 2884378"/>
              <a:gd name="connsiteX2" fmla="*/ 6522228 w 6522228"/>
              <a:gd name="connsiteY2" fmla="*/ 2404970 h 2884378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6839285"/>
              <a:gd name="connsiteY0" fmla="*/ 178145 h 2583115"/>
              <a:gd name="connsiteX1" fmla="*/ 6324600 w 6839285"/>
              <a:gd name="connsiteY1" fmla="*/ 178145 h 2583115"/>
              <a:gd name="connsiteX2" fmla="*/ 6522228 w 6839285"/>
              <a:gd name="connsiteY2" fmla="*/ 2583115 h 2583115"/>
              <a:gd name="connsiteX0" fmla="*/ 0 w 6522228"/>
              <a:gd name="connsiteY0" fmla="*/ 0 h 2404970"/>
              <a:gd name="connsiteX1" fmla="*/ 3699387 w 6522228"/>
              <a:gd name="connsiteY1" fmla="*/ 575187 h 2404970"/>
              <a:gd name="connsiteX2" fmla="*/ 6522228 w 6522228"/>
              <a:gd name="connsiteY2" fmla="*/ 2404970 h 2404970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6310 h 2411280"/>
              <a:gd name="connsiteX1" fmla="*/ 4628535 w 6522228"/>
              <a:gd name="connsiteY1" fmla="*/ 552000 h 2411280"/>
              <a:gd name="connsiteX2" fmla="*/ 6522228 w 6522228"/>
              <a:gd name="connsiteY2" fmla="*/ 2411280 h 2411280"/>
              <a:gd name="connsiteX0" fmla="*/ 0 w 6522228"/>
              <a:gd name="connsiteY0" fmla="*/ 5347 h 2410317"/>
              <a:gd name="connsiteX1" fmla="*/ 4023851 w 6522228"/>
              <a:gd name="connsiteY1" fmla="*/ 595282 h 2410317"/>
              <a:gd name="connsiteX2" fmla="*/ 6522228 w 6522228"/>
              <a:gd name="connsiteY2" fmla="*/ 2410317 h 2410317"/>
              <a:gd name="connsiteX0" fmla="*/ 0 w 6509203"/>
              <a:gd name="connsiteY0" fmla="*/ 163951 h 1949489"/>
              <a:gd name="connsiteX1" fmla="*/ 4010826 w 6509203"/>
              <a:gd name="connsiteY1" fmla="*/ 134454 h 1949489"/>
              <a:gd name="connsiteX2" fmla="*/ 6509203 w 6509203"/>
              <a:gd name="connsiteY2" fmla="*/ 1949489 h 1949489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0655 h 1678206"/>
              <a:gd name="connsiteX1" fmla="*/ 4062921 w 6535251"/>
              <a:gd name="connsiteY1" fmla="*/ 335120 h 1678206"/>
              <a:gd name="connsiteX2" fmla="*/ 6535251 w 6535251"/>
              <a:gd name="connsiteY2" fmla="*/ 1678206 h 1678206"/>
              <a:gd name="connsiteX0" fmla="*/ 0 w 6535251"/>
              <a:gd name="connsiteY0" fmla="*/ 3375 h 1670926"/>
              <a:gd name="connsiteX1" fmla="*/ 4128041 w 6535251"/>
              <a:gd name="connsiteY1" fmla="*/ 637556 h 1670926"/>
              <a:gd name="connsiteX2" fmla="*/ 6535251 w 6535251"/>
              <a:gd name="connsiteY2" fmla="*/ 1670926 h 1670926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5251" h="1675219">
                <a:moveTo>
                  <a:pt x="0" y="7668"/>
                </a:moveTo>
                <a:cubicBezTo>
                  <a:pt x="618613" y="-36578"/>
                  <a:pt x="2934640" y="113201"/>
                  <a:pt x="4023848" y="391126"/>
                </a:cubicBezTo>
                <a:cubicBezTo>
                  <a:pt x="5113057" y="669051"/>
                  <a:pt x="6017867" y="1075450"/>
                  <a:pt x="6535251" y="167521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931504-8890-41AA-86DC-1A202F21B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04748" y="1524000"/>
            <a:ext cx="5219212" cy="5120640"/>
            <a:chOff x="2080748" y="990600"/>
            <a:chExt cx="5219212" cy="5638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EDD272-1F57-43AB-8371-4A66817766AD}"/>
                </a:ext>
              </a:extLst>
            </p:cNvPr>
            <p:cNvCxnSpPr/>
            <p:nvPr/>
          </p:nvCxnSpPr>
          <p:spPr>
            <a:xfrm>
              <a:off x="7299960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2066FB-D8DA-4EFA-A224-2C04848F4D98}"/>
                </a:ext>
              </a:extLst>
            </p:cNvPr>
            <p:cNvCxnSpPr/>
            <p:nvPr/>
          </p:nvCxnSpPr>
          <p:spPr>
            <a:xfrm>
              <a:off x="5560222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18AC7E-6F97-4F64-8DAB-A9D181B6B769}"/>
                </a:ext>
              </a:extLst>
            </p:cNvPr>
            <p:cNvCxnSpPr/>
            <p:nvPr/>
          </p:nvCxnSpPr>
          <p:spPr>
            <a:xfrm>
              <a:off x="3820485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0EAFCC-260F-4C59-ADA7-799D9C239AB5}"/>
                </a:ext>
              </a:extLst>
            </p:cNvPr>
            <p:cNvCxnSpPr/>
            <p:nvPr/>
          </p:nvCxnSpPr>
          <p:spPr>
            <a:xfrm>
              <a:off x="2080748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024" descr="Where we are now">
            <a:extLst>
              <a:ext uri="{FF2B5EF4-FFF2-40B4-BE49-F238E27FC236}">
                <a16:creationId xmlns:a16="http://schemas.microsoft.com/office/drawing/2014/main" id="{1EE59144-AC03-45E4-AEC8-0E7EE0D15F7A}"/>
              </a:ext>
            </a:extLst>
          </p:cNvPr>
          <p:cNvSpPr txBox="1">
            <a:spLocks/>
          </p:cNvSpPr>
          <p:nvPr/>
        </p:nvSpPr>
        <p:spPr>
          <a:xfrm>
            <a:off x="357181" y="324103"/>
            <a:ext cx="10353762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Pentagon 1027">
            <a:extLst>
              <a:ext uri="{FF2B5EF4-FFF2-40B4-BE49-F238E27FC236}">
                <a16:creationId xmlns:a16="http://schemas.microsoft.com/office/drawing/2014/main" id="{375CCD1F-AFB4-478B-9416-719600AE6C02}"/>
              </a:ext>
            </a:extLst>
          </p:cNvPr>
          <p:cNvSpPr/>
          <p:nvPr/>
        </p:nvSpPr>
        <p:spPr>
          <a:xfrm>
            <a:off x="1935480" y="1370745"/>
            <a:ext cx="1600200" cy="685800"/>
          </a:xfrm>
          <a:prstGeom prst="homePlate">
            <a:avLst>
              <a:gd name="adj" fmla="val 34444"/>
            </a:avLst>
          </a:prstGeom>
          <a:pattFill prst="pct7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Advisory Committee</a:t>
            </a:r>
          </a:p>
        </p:txBody>
      </p:sp>
      <p:sp>
        <p:nvSpPr>
          <p:cNvPr id="11" name="Pentagon 39">
            <a:extLst>
              <a:ext uri="{FF2B5EF4-FFF2-40B4-BE49-F238E27FC236}">
                <a16:creationId xmlns:a16="http://schemas.microsoft.com/office/drawing/2014/main" id="{6C7FE9CF-2CE7-47B0-90A2-B9D18E87C7FF}"/>
              </a:ext>
            </a:extLst>
          </p:cNvPr>
          <p:cNvSpPr/>
          <p:nvPr/>
        </p:nvSpPr>
        <p:spPr>
          <a:xfrm>
            <a:off x="3688080" y="1370745"/>
            <a:ext cx="1600200" cy="685800"/>
          </a:xfrm>
          <a:prstGeom prst="homePlate">
            <a:avLst>
              <a:gd name="adj" fmla="val 34444"/>
            </a:avLst>
          </a:prstGeom>
          <a:pattFill prst="pct7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Outreach and Research</a:t>
            </a:r>
          </a:p>
        </p:txBody>
      </p:sp>
      <p:sp>
        <p:nvSpPr>
          <p:cNvPr id="12" name="Pentagon 40">
            <a:extLst>
              <a:ext uri="{FF2B5EF4-FFF2-40B4-BE49-F238E27FC236}">
                <a16:creationId xmlns:a16="http://schemas.microsoft.com/office/drawing/2014/main" id="{1EDB4C2C-3D92-4E4B-BBA7-16FDD0C1CAE3}"/>
              </a:ext>
            </a:extLst>
          </p:cNvPr>
          <p:cNvSpPr/>
          <p:nvPr/>
        </p:nvSpPr>
        <p:spPr>
          <a:xfrm>
            <a:off x="5440680" y="1370745"/>
            <a:ext cx="1600200" cy="685800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Leadership</a:t>
            </a:r>
            <a:r>
              <a:rPr lang="en-US" dirty="0"/>
              <a:t> </a:t>
            </a:r>
            <a:r>
              <a:rPr lang="en-US" b="1" dirty="0"/>
              <a:t>Survey</a:t>
            </a:r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23306761-0B71-480E-9915-64ABC34B0A1F}"/>
              </a:ext>
            </a:extLst>
          </p:cNvPr>
          <p:cNvSpPr/>
          <p:nvPr/>
        </p:nvSpPr>
        <p:spPr>
          <a:xfrm>
            <a:off x="7193280" y="1370745"/>
            <a:ext cx="1600200" cy="685800"/>
          </a:xfrm>
          <a:prstGeom prst="homePlate">
            <a:avLst>
              <a:gd name="adj" fmla="val 34444"/>
            </a:avLst>
          </a:prstGeom>
          <a:pattFill prst="pct7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SSP</a:t>
            </a:r>
            <a:r>
              <a:rPr lang="en-US" dirty="0"/>
              <a:t>  </a:t>
            </a:r>
            <a:r>
              <a:rPr lang="en-US" b="1" dirty="0"/>
              <a:t>Project</a:t>
            </a:r>
            <a:r>
              <a:rPr lang="en-US" dirty="0"/>
              <a:t> </a:t>
            </a:r>
            <a:r>
              <a:rPr lang="en-US" b="1" dirty="0"/>
              <a:t>Team</a:t>
            </a:r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AEBCA05C-5CA4-47FD-923A-F9154E879F46}"/>
              </a:ext>
            </a:extLst>
          </p:cNvPr>
          <p:cNvSpPr/>
          <p:nvPr/>
        </p:nvSpPr>
        <p:spPr>
          <a:xfrm>
            <a:off x="8945880" y="1370745"/>
            <a:ext cx="1600200" cy="685800"/>
          </a:xfrm>
          <a:prstGeom prst="homePlate">
            <a:avLst>
              <a:gd name="adj" fmla="val 34444"/>
            </a:avLst>
          </a:prstGeom>
          <a:pattFill prst="pct7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17D7A-4C8B-4913-907F-95A62DB8F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10264" y="2147236"/>
            <a:ext cx="8300536" cy="3186223"/>
            <a:chOff x="386264" y="2147235"/>
            <a:chExt cx="8300536" cy="31862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638BD1-6D96-4B4A-A1A2-F824D01C5EFD}"/>
                </a:ext>
              </a:extLst>
            </p:cNvPr>
            <p:cNvSpPr/>
            <p:nvPr/>
          </p:nvSpPr>
          <p:spPr>
            <a:xfrm>
              <a:off x="527001" y="2147235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F8C1E9-9EF4-4A63-A26D-6011F174BA93}"/>
                </a:ext>
              </a:extLst>
            </p:cNvPr>
            <p:cNvSpPr/>
            <p:nvPr/>
          </p:nvSpPr>
          <p:spPr>
            <a:xfrm>
              <a:off x="1356953" y="2651043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594197-0E17-486A-BD6E-973E0104CD41}"/>
                </a:ext>
              </a:extLst>
            </p:cNvPr>
            <p:cNvSpPr/>
            <p:nvPr/>
          </p:nvSpPr>
          <p:spPr>
            <a:xfrm>
              <a:off x="1055710" y="3352800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3EAE8D-72C3-4DBF-986A-814767167CC9}"/>
                </a:ext>
              </a:extLst>
            </p:cNvPr>
            <p:cNvSpPr/>
            <p:nvPr/>
          </p:nvSpPr>
          <p:spPr>
            <a:xfrm>
              <a:off x="1608411" y="3989791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665DE7-299A-44EC-9EE3-E20C7CAE119A}"/>
                </a:ext>
              </a:extLst>
            </p:cNvPr>
            <p:cNvSpPr/>
            <p:nvPr/>
          </p:nvSpPr>
          <p:spPr>
            <a:xfrm>
              <a:off x="1570280" y="3780983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0B9415-EC09-4B93-9DE6-65AC15EA2B02}"/>
                </a:ext>
              </a:extLst>
            </p:cNvPr>
            <p:cNvSpPr/>
            <p:nvPr/>
          </p:nvSpPr>
          <p:spPr>
            <a:xfrm>
              <a:off x="1778479" y="3122892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D49DE4-D72A-4B80-A3BC-6A8B8B08BDA0}"/>
                </a:ext>
              </a:extLst>
            </p:cNvPr>
            <p:cNvSpPr/>
            <p:nvPr/>
          </p:nvSpPr>
          <p:spPr>
            <a:xfrm>
              <a:off x="1823319" y="4455609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5F4A6-D220-4148-B99A-FB7CD024372F}"/>
                </a:ext>
              </a:extLst>
            </p:cNvPr>
            <p:cNvSpPr/>
            <p:nvPr/>
          </p:nvSpPr>
          <p:spPr>
            <a:xfrm>
              <a:off x="2333461" y="3994092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DAE455-C701-4926-A55D-119E9F999956}"/>
                </a:ext>
              </a:extLst>
            </p:cNvPr>
            <p:cNvSpPr/>
            <p:nvPr/>
          </p:nvSpPr>
          <p:spPr>
            <a:xfrm>
              <a:off x="2829789" y="3286991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ECB57A-36D1-4BC4-8F87-3DAE95E6EBCE}"/>
                </a:ext>
              </a:extLst>
            </p:cNvPr>
            <p:cNvSpPr/>
            <p:nvPr/>
          </p:nvSpPr>
          <p:spPr>
            <a:xfrm>
              <a:off x="2962405" y="3865863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3EFCDF-E797-46BE-AB70-EBCE40C5ED53}"/>
                </a:ext>
              </a:extLst>
            </p:cNvPr>
            <p:cNvSpPr/>
            <p:nvPr/>
          </p:nvSpPr>
          <p:spPr>
            <a:xfrm>
              <a:off x="2162307" y="2917869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7C4FBCB-8F62-489D-9477-E9E4EF54B1D7}"/>
                </a:ext>
              </a:extLst>
            </p:cNvPr>
            <p:cNvSpPr/>
            <p:nvPr/>
          </p:nvSpPr>
          <p:spPr>
            <a:xfrm>
              <a:off x="2260774" y="3419184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8898E8-045F-4453-8890-CC2F7DDD8C89}"/>
                </a:ext>
              </a:extLst>
            </p:cNvPr>
            <p:cNvSpPr/>
            <p:nvPr/>
          </p:nvSpPr>
          <p:spPr>
            <a:xfrm>
              <a:off x="3468187" y="3276600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EA0644-C651-4E4A-BF59-9C73727612EB}"/>
                </a:ext>
              </a:extLst>
            </p:cNvPr>
            <p:cNvSpPr/>
            <p:nvPr/>
          </p:nvSpPr>
          <p:spPr>
            <a:xfrm>
              <a:off x="2226781" y="4455609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C6216EF-73BD-4523-9C18-B4E3A679BDA9}"/>
                </a:ext>
              </a:extLst>
            </p:cNvPr>
            <p:cNvSpPr/>
            <p:nvPr/>
          </p:nvSpPr>
          <p:spPr>
            <a:xfrm>
              <a:off x="3579628" y="3650087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8F1E0CA-C900-488B-8F0D-68CAAFFD13BE}"/>
                </a:ext>
              </a:extLst>
            </p:cNvPr>
            <p:cNvSpPr/>
            <p:nvPr/>
          </p:nvSpPr>
          <p:spPr>
            <a:xfrm>
              <a:off x="2680528" y="3801397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385EB7-51A5-48FB-984E-590736FDD8CE}"/>
                </a:ext>
              </a:extLst>
            </p:cNvPr>
            <p:cNvSpPr/>
            <p:nvPr/>
          </p:nvSpPr>
          <p:spPr>
            <a:xfrm>
              <a:off x="3511047" y="4058566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98DF83F-C24F-4F44-B273-FFC02ABF111F}"/>
                </a:ext>
              </a:extLst>
            </p:cNvPr>
            <p:cNvSpPr/>
            <p:nvPr/>
          </p:nvSpPr>
          <p:spPr>
            <a:xfrm>
              <a:off x="2648649" y="2982343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0A43C9-A74F-4317-8FCE-025AEA2F9F11}"/>
                </a:ext>
              </a:extLst>
            </p:cNvPr>
            <p:cNvSpPr/>
            <p:nvPr/>
          </p:nvSpPr>
          <p:spPr>
            <a:xfrm>
              <a:off x="2192194" y="3856932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14DC10-78DC-410E-9360-AD737C701FAE}"/>
                </a:ext>
              </a:extLst>
            </p:cNvPr>
            <p:cNvSpPr/>
            <p:nvPr/>
          </p:nvSpPr>
          <p:spPr>
            <a:xfrm>
              <a:off x="3224314" y="3678879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C438DD5-045B-4A37-8276-DE6B8C1EA3C1}"/>
                </a:ext>
              </a:extLst>
            </p:cNvPr>
            <p:cNvSpPr/>
            <p:nvPr/>
          </p:nvSpPr>
          <p:spPr>
            <a:xfrm>
              <a:off x="2611948" y="3398128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410B74-AA36-4635-B366-610D5C6DDC30}"/>
                </a:ext>
              </a:extLst>
            </p:cNvPr>
            <p:cNvSpPr/>
            <p:nvPr/>
          </p:nvSpPr>
          <p:spPr>
            <a:xfrm>
              <a:off x="2831125" y="4236461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A3134C7-9D05-488F-A40A-A48AE6FA0BE7}"/>
                </a:ext>
              </a:extLst>
            </p:cNvPr>
            <p:cNvSpPr/>
            <p:nvPr/>
          </p:nvSpPr>
          <p:spPr>
            <a:xfrm>
              <a:off x="3209107" y="3080154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8547B2A-8E3F-4259-8A50-C05A38B0E1E9}"/>
                </a:ext>
              </a:extLst>
            </p:cNvPr>
            <p:cNvSpPr/>
            <p:nvPr/>
          </p:nvSpPr>
          <p:spPr>
            <a:xfrm>
              <a:off x="2957427" y="3054312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FDD1B7-F16B-4C69-AE5E-238076CAF6D1}"/>
                </a:ext>
              </a:extLst>
            </p:cNvPr>
            <p:cNvSpPr/>
            <p:nvPr/>
          </p:nvSpPr>
          <p:spPr>
            <a:xfrm>
              <a:off x="685800" y="3727266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528B273-1B60-40F0-AD9B-64099FBF09A7}"/>
                </a:ext>
              </a:extLst>
            </p:cNvPr>
            <p:cNvSpPr/>
            <p:nvPr/>
          </p:nvSpPr>
          <p:spPr>
            <a:xfrm>
              <a:off x="1717362" y="3371986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7A0463-8C63-4530-B704-6ED37698481D}"/>
                </a:ext>
              </a:extLst>
            </p:cNvPr>
            <p:cNvSpPr/>
            <p:nvPr/>
          </p:nvSpPr>
          <p:spPr>
            <a:xfrm>
              <a:off x="1458282" y="3175540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342B4FC-BE4B-4F4D-B91B-99E64B702E04}"/>
                </a:ext>
              </a:extLst>
            </p:cNvPr>
            <p:cNvSpPr/>
            <p:nvPr/>
          </p:nvSpPr>
          <p:spPr>
            <a:xfrm>
              <a:off x="1010893" y="2388436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D35874E-0B21-4355-82C8-56EC90CE27D3}"/>
                </a:ext>
              </a:extLst>
            </p:cNvPr>
            <p:cNvSpPr/>
            <p:nvPr/>
          </p:nvSpPr>
          <p:spPr>
            <a:xfrm>
              <a:off x="1131365" y="3909618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F3D396-816C-427F-AC48-2605F0B7A638}"/>
                </a:ext>
              </a:extLst>
            </p:cNvPr>
            <p:cNvSpPr/>
            <p:nvPr/>
          </p:nvSpPr>
          <p:spPr>
            <a:xfrm>
              <a:off x="929731" y="2808099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998F79-9E56-421B-8D34-3A133970E5F1}"/>
                </a:ext>
              </a:extLst>
            </p:cNvPr>
            <p:cNvSpPr/>
            <p:nvPr/>
          </p:nvSpPr>
          <p:spPr>
            <a:xfrm>
              <a:off x="620773" y="2668013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BBE7209-84B5-45D5-A7E8-2CE80A1CE76D}"/>
                </a:ext>
              </a:extLst>
            </p:cNvPr>
            <p:cNvSpPr/>
            <p:nvPr/>
          </p:nvSpPr>
          <p:spPr>
            <a:xfrm>
              <a:off x="620773" y="2942993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7968CA6-4317-4F55-87C6-0AC211512405}"/>
                </a:ext>
              </a:extLst>
            </p:cNvPr>
            <p:cNvSpPr/>
            <p:nvPr/>
          </p:nvSpPr>
          <p:spPr>
            <a:xfrm>
              <a:off x="1854522" y="2761755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DFF3FC6-BB0D-4748-B977-D566A4101975}"/>
                </a:ext>
              </a:extLst>
            </p:cNvPr>
            <p:cNvSpPr/>
            <p:nvPr/>
          </p:nvSpPr>
          <p:spPr>
            <a:xfrm>
              <a:off x="1211580" y="2553450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7855523-DD53-4B9A-9E44-37D4BB68AB15}"/>
                </a:ext>
              </a:extLst>
            </p:cNvPr>
            <p:cNvSpPr/>
            <p:nvPr/>
          </p:nvSpPr>
          <p:spPr>
            <a:xfrm>
              <a:off x="529589" y="3322846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26AAC5D-1879-4CCA-B21A-9673B4CD983E}"/>
                </a:ext>
              </a:extLst>
            </p:cNvPr>
            <p:cNvSpPr/>
            <p:nvPr/>
          </p:nvSpPr>
          <p:spPr>
            <a:xfrm>
              <a:off x="792820" y="4270489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4F65B25-2684-4A4E-847F-F801BDE19FE4}"/>
                </a:ext>
              </a:extLst>
            </p:cNvPr>
            <p:cNvSpPr/>
            <p:nvPr/>
          </p:nvSpPr>
          <p:spPr>
            <a:xfrm>
              <a:off x="1139029" y="4840167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5F2FFDB-C10B-4D7B-9679-87BE4F0C0B6F}"/>
                </a:ext>
              </a:extLst>
            </p:cNvPr>
            <p:cNvSpPr/>
            <p:nvPr/>
          </p:nvSpPr>
          <p:spPr>
            <a:xfrm>
              <a:off x="478295" y="4374531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F32BA1A-5FEA-4998-9B45-8D521BB73B71}"/>
                </a:ext>
              </a:extLst>
            </p:cNvPr>
            <p:cNvSpPr/>
            <p:nvPr/>
          </p:nvSpPr>
          <p:spPr>
            <a:xfrm>
              <a:off x="1309693" y="4249401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45341EC-4A12-4AE6-8F47-A4E3C8097F60}"/>
                </a:ext>
              </a:extLst>
            </p:cNvPr>
            <p:cNvSpPr/>
            <p:nvPr/>
          </p:nvSpPr>
          <p:spPr>
            <a:xfrm>
              <a:off x="1432243" y="4574239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5EC5A3-5D8F-4E2D-ACAB-597B78B1D586}"/>
                </a:ext>
              </a:extLst>
            </p:cNvPr>
            <p:cNvSpPr/>
            <p:nvPr/>
          </p:nvSpPr>
          <p:spPr>
            <a:xfrm>
              <a:off x="496551" y="4121215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3CD892-1FF2-4ADF-91BE-0F74D01E40A0}"/>
                </a:ext>
              </a:extLst>
            </p:cNvPr>
            <p:cNvSpPr/>
            <p:nvPr/>
          </p:nvSpPr>
          <p:spPr>
            <a:xfrm>
              <a:off x="706893" y="4800600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E167430-93DB-4AE0-A15F-F7FA21135BEF}"/>
                </a:ext>
              </a:extLst>
            </p:cNvPr>
            <p:cNvSpPr/>
            <p:nvPr/>
          </p:nvSpPr>
          <p:spPr>
            <a:xfrm>
              <a:off x="546875" y="5196298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B2AD92B-ED25-4321-805B-A663D6813060}"/>
                </a:ext>
              </a:extLst>
            </p:cNvPr>
            <p:cNvSpPr/>
            <p:nvPr/>
          </p:nvSpPr>
          <p:spPr>
            <a:xfrm>
              <a:off x="386264" y="4684290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DDAE43-E11B-45BF-BB01-C3B85D3BDB37}"/>
                </a:ext>
              </a:extLst>
            </p:cNvPr>
            <p:cNvSpPr/>
            <p:nvPr/>
          </p:nvSpPr>
          <p:spPr>
            <a:xfrm>
              <a:off x="4759121" y="3341583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5228BB7-DFE4-4EED-A47B-64680568E1F5}"/>
                </a:ext>
              </a:extLst>
            </p:cNvPr>
            <p:cNvSpPr/>
            <p:nvPr/>
          </p:nvSpPr>
          <p:spPr>
            <a:xfrm>
              <a:off x="5323534" y="3398553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E039218-1E73-48BC-88F2-AA08204E2E38}"/>
                </a:ext>
              </a:extLst>
            </p:cNvPr>
            <p:cNvSpPr/>
            <p:nvPr/>
          </p:nvSpPr>
          <p:spPr>
            <a:xfrm>
              <a:off x="5223909" y="3756069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BC1504-0A59-4A56-B428-818075F9A224}"/>
                </a:ext>
              </a:extLst>
            </p:cNvPr>
            <p:cNvSpPr/>
            <p:nvPr/>
          </p:nvSpPr>
          <p:spPr>
            <a:xfrm>
              <a:off x="4888069" y="3794759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7AB8C-D4BF-4F68-B8A1-C47A6B0D0518}"/>
                </a:ext>
              </a:extLst>
            </p:cNvPr>
            <p:cNvSpPr/>
            <p:nvPr/>
          </p:nvSpPr>
          <p:spPr>
            <a:xfrm>
              <a:off x="4413738" y="3706837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28D12CF-F819-44D8-883E-ABA33730D74E}"/>
                </a:ext>
              </a:extLst>
            </p:cNvPr>
            <p:cNvSpPr/>
            <p:nvPr/>
          </p:nvSpPr>
          <p:spPr>
            <a:xfrm>
              <a:off x="4226254" y="3606112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D81B74E-9DB9-4080-B606-5412C1B2ECEF}"/>
                </a:ext>
              </a:extLst>
            </p:cNvPr>
            <p:cNvSpPr/>
            <p:nvPr/>
          </p:nvSpPr>
          <p:spPr>
            <a:xfrm>
              <a:off x="4413738" y="3335978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545FD31-446A-4553-82FC-FF9B7515F3EF}"/>
                </a:ext>
              </a:extLst>
            </p:cNvPr>
            <p:cNvSpPr/>
            <p:nvPr/>
          </p:nvSpPr>
          <p:spPr>
            <a:xfrm>
              <a:off x="5196636" y="3581141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01A3BB6-AF5A-4BC0-84E0-541B31C7528E}"/>
                </a:ext>
              </a:extLst>
            </p:cNvPr>
            <p:cNvSpPr/>
            <p:nvPr/>
          </p:nvSpPr>
          <p:spPr>
            <a:xfrm>
              <a:off x="4050529" y="3893229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89CA3E4-A7F1-4333-BCCB-7FF927AE282E}"/>
                </a:ext>
              </a:extLst>
            </p:cNvPr>
            <p:cNvSpPr/>
            <p:nvPr/>
          </p:nvSpPr>
          <p:spPr>
            <a:xfrm>
              <a:off x="3872902" y="3590105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C17E51-3215-45CC-8F6C-D21BD64B3FB5}"/>
                </a:ext>
              </a:extLst>
            </p:cNvPr>
            <p:cNvSpPr/>
            <p:nvPr/>
          </p:nvSpPr>
          <p:spPr>
            <a:xfrm>
              <a:off x="4126167" y="3363437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8D06225-FC4A-4270-8562-239F60D005E8}"/>
                </a:ext>
              </a:extLst>
            </p:cNvPr>
            <p:cNvSpPr/>
            <p:nvPr/>
          </p:nvSpPr>
          <p:spPr>
            <a:xfrm>
              <a:off x="3899932" y="3215962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0276BA7-9F36-4007-94E1-F71C1528D702}"/>
                </a:ext>
              </a:extLst>
            </p:cNvPr>
            <p:cNvSpPr/>
            <p:nvPr/>
          </p:nvSpPr>
          <p:spPr>
            <a:xfrm>
              <a:off x="3941482" y="3391426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9488C78-7183-4244-97BD-7EC0414F241F}"/>
                </a:ext>
              </a:extLst>
            </p:cNvPr>
            <p:cNvSpPr/>
            <p:nvPr/>
          </p:nvSpPr>
          <p:spPr>
            <a:xfrm>
              <a:off x="6201467" y="3457386"/>
              <a:ext cx="403269" cy="4032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7144BE-72E9-40AA-BB53-C6BE41EBC5A3}"/>
                </a:ext>
              </a:extLst>
            </p:cNvPr>
            <p:cNvSpPr/>
            <p:nvPr/>
          </p:nvSpPr>
          <p:spPr>
            <a:xfrm>
              <a:off x="6875089" y="3487399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7D7C7D5-EEC3-4711-A1D6-42AFB23C1FB8}"/>
                </a:ext>
              </a:extLst>
            </p:cNvPr>
            <p:cNvSpPr/>
            <p:nvPr/>
          </p:nvSpPr>
          <p:spPr>
            <a:xfrm>
              <a:off x="6968831" y="3658745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43FD04D-7158-44EB-8E8E-75BD92A50BE7}"/>
                </a:ext>
              </a:extLst>
            </p:cNvPr>
            <p:cNvSpPr/>
            <p:nvPr/>
          </p:nvSpPr>
          <p:spPr>
            <a:xfrm>
              <a:off x="6628182" y="3665502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97A300C-C9F6-42E5-9AE1-DB9DCC0812E8}"/>
                </a:ext>
              </a:extLst>
            </p:cNvPr>
            <p:cNvSpPr/>
            <p:nvPr/>
          </p:nvSpPr>
          <p:spPr>
            <a:xfrm>
              <a:off x="5897838" y="3697997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FA88EA4-A2C3-441F-A67C-30AB1712C4AA}"/>
                </a:ext>
              </a:extLst>
            </p:cNvPr>
            <p:cNvSpPr/>
            <p:nvPr/>
          </p:nvSpPr>
          <p:spPr>
            <a:xfrm>
              <a:off x="7105991" y="3494065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0B43A43-5583-4AAF-B276-7032CCFD2C41}"/>
                </a:ext>
              </a:extLst>
            </p:cNvPr>
            <p:cNvSpPr/>
            <p:nvPr/>
          </p:nvSpPr>
          <p:spPr>
            <a:xfrm>
              <a:off x="6628952" y="3482341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94A2DA5-97EA-4CB8-B8BC-F80B6224C762}"/>
                </a:ext>
              </a:extLst>
            </p:cNvPr>
            <p:cNvSpPr/>
            <p:nvPr/>
          </p:nvSpPr>
          <p:spPr>
            <a:xfrm>
              <a:off x="5990138" y="3437814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9A674BC-CC40-483D-81B6-FD62B922B987}"/>
                </a:ext>
              </a:extLst>
            </p:cNvPr>
            <p:cNvSpPr/>
            <p:nvPr/>
          </p:nvSpPr>
          <p:spPr>
            <a:xfrm>
              <a:off x="5623517" y="3400562"/>
              <a:ext cx="274321" cy="2743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7C5C0C9-F101-4DD5-8399-C4B9BD077E46}"/>
                </a:ext>
              </a:extLst>
            </p:cNvPr>
            <p:cNvSpPr/>
            <p:nvPr/>
          </p:nvSpPr>
          <p:spPr>
            <a:xfrm>
              <a:off x="5646522" y="3784532"/>
              <a:ext cx="187484" cy="18748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8D78B05-1C0D-4433-AE53-8A910785EAF2}"/>
                </a:ext>
              </a:extLst>
            </p:cNvPr>
            <p:cNvSpPr/>
            <p:nvPr/>
          </p:nvSpPr>
          <p:spPr>
            <a:xfrm>
              <a:off x="8356400" y="3546378"/>
              <a:ext cx="330400" cy="3304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1783AD-6577-498F-85E7-D0C7D218E96C}"/>
                </a:ext>
              </a:extLst>
            </p:cNvPr>
            <p:cNvSpPr/>
            <p:nvPr/>
          </p:nvSpPr>
          <p:spPr>
            <a:xfrm>
              <a:off x="7442000" y="3546378"/>
              <a:ext cx="330400" cy="3304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D5E78D4-A6EA-4744-BC3E-2B6A663F08A4}"/>
                </a:ext>
              </a:extLst>
            </p:cNvPr>
            <p:cNvSpPr/>
            <p:nvPr/>
          </p:nvSpPr>
          <p:spPr>
            <a:xfrm>
              <a:off x="7899200" y="3546378"/>
              <a:ext cx="330400" cy="3304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33E48F32-DA2E-46FA-87B7-200781C38585}"/>
              </a:ext>
            </a:extLst>
          </p:cNvPr>
          <p:cNvSpPr/>
          <p:nvPr/>
        </p:nvSpPr>
        <p:spPr>
          <a:xfrm>
            <a:off x="1744387" y="5696637"/>
            <a:ext cx="1737363" cy="10058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Trends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and Ideal Environments from first AC meeting.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8A4B7E-B103-489F-87D2-661FFC2074A0}"/>
              </a:ext>
            </a:extLst>
          </p:cNvPr>
          <p:cNvSpPr/>
          <p:nvPr/>
        </p:nvSpPr>
        <p:spPr>
          <a:xfrm>
            <a:off x="3696555" y="4826980"/>
            <a:ext cx="1544234" cy="13960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Industry research from technology think-tanks.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B95476-8E9E-4095-81D6-8296777A409C}"/>
              </a:ext>
            </a:extLst>
          </p:cNvPr>
          <p:cNvSpPr/>
          <p:nvPr/>
        </p:nvSpPr>
        <p:spPr>
          <a:xfrm>
            <a:off x="5427972" y="4432300"/>
            <a:ext cx="1544234" cy="13960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Ranking of trends from Leadership survey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F3DA032-32B2-4044-8B06-C428FAAA9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040" y="4724400"/>
            <a:ext cx="1544234" cy="13960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9DC4F4A-8C90-4347-A27E-4B6C90DD7F52}"/>
              </a:ext>
            </a:extLst>
          </p:cNvPr>
          <p:cNvSpPr/>
          <p:nvPr/>
        </p:nvSpPr>
        <p:spPr>
          <a:xfrm>
            <a:off x="8911007" y="4163009"/>
            <a:ext cx="1544234" cy="13960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Final strategic goals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53769B6-0431-4C97-8EC2-94F11169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1575" y="3550921"/>
            <a:ext cx="330400" cy="3304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6D1C4CB-7D94-4D51-B97E-DD2D01096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5200" y="3553491"/>
            <a:ext cx="330400" cy="3304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121DDD3-229F-4553-9800-E4EB1F91780D}"/>
              </a:ext>
            </a:extLst>
          </p:cNvPr>
          <p:cNvSpPr/>
          <p:nvPr/>
        </p:nvSpPr>
        <p:spPr>
          <a:xfrm>
            <a:off x="7190570" y="4350484"/>
            <a:ext cx="1544234" cy="13960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SSP Team narrows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focus areas 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94" name="Title 93">
            <a:extLst>
              <a:ext uri="{FF2B5EF4-FFF2-40B4-BE49-F238E27FC236}">
                <a16:creationId xmlns:a16="http://schemas.microsoft.com/office/drawing/2014/main" id="{2CAA6587-D45C-4908-BC6A-C9C8E306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</p:spTree>
    <p:extLst>
      <p:ext uri="{BB962C8B-B14F-4D97-AF65-F5344CB8AC3E}">
        <p14:creationId xmlns:p14="http://schemas.microsoft.com/office/powerpoint/2010/main" val="27937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5A0B-663B-428A-B16D-B5A200E6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Planning Leadership Survey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B1B4-EA20-4C4C-8948-7B485178A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input in assessing the state’s current and future technology environment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statewide technology goals to be addressed in the SSP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Opportunity to convey technology trends and initiatives that are important to their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2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A58C-BFE4-49B6-9E0E-72C8AD72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the Survey?</a:t>
            </a:r>
          </a:p>
        </p:txBody>
      </p:sp>
      <p:graphicFrame>
        <p:nvGraphicFramePr>
          <p:cNvPr id="7" name="Content Placeholder 6" descr="Pie chart displaying survey responses by role">
            <a:extLst>
              <a:ext uri="{FF2B5EF4-FFF2-40B4-BE49-F238E27FC236}">
                <a16:creationId xmlns:a16="http://schemas.microsoft.com/office/drawing/2014/main" id="{6AAE45F0-1429-4A23-B55A-99B891BFC8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3002224"/>
              </p:ext>
            </p:extLst>
          </p:nvPr>
        </p:nvGraphicFramePr>
        <p:xfrm>
          <a:off x="838200" y="1484313"/>
          <a:ext cx="518160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 descr="Pie chart displaying responses by organization type">
            <a:extLst>
              <a:ext uri="{FF2B5EF4-FFF2-40B4-BE49-F238E27FC236}">
                <a16:creationId xmlns:a16="http://schemas.microsoft.com/office/drawing/2014/main" id="{C997D9F3-C4B8-4A34-A38D-E0A9282AD6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7587115"/>
              </p:ext>
            </p:extLst>
          </p:nvPr>
        </p:nvGraphicFramePr>
        <p:xfrm>
          <a:off x="6172200" y="1484313"/>
          <a:ext cx="518160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877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23AE-E8FC-457E-94CA-DA891509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SSP used for?</a:t>
            </a:r>
          </a:p>
        </p:txBody>
      </p:sp>
      <p:graphicFrame>
        <p:nvGraphicFramePr>
          <p:cNvPr id="4" name="Content Placeholder 3" descr="Bar chart displaying responses of how the state strategic plan was used in 2017 and 2019">
            <a:extLst>
              <a:ext uri="{FF2B5EF4-FFF2-40B4-BE49-F238E27FC236}">
                <a16:creationId xmlns:a16="http://schemas.microsoft.com/office/drawing/2014/main" id="{F47F728B-EE1B-4F1D-B594-570F715A5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00407"/>
              </p:ext>
            </p:extLst>
          </p:nvPr>
        </p:nvGraphicFramePr>
        <p:xfrm>
          <a:off x="838200" y="1087395"/>
          <a:ext cx="10515600" cy="558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47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E7E2-D405-4113-883C-921BA470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 Trends - Overall</a:t>
            </a:r>
          </a:p>
        </p:txBody>
      </p:sp>
      <p:graphicFrame>
        <p:nvGraphicFramePr>
          <p:cNvPr id="5" name="Content Placeholder 3" descr="2.72 Cost Effective Solutions&#10;2.58 Cybersecurity Awareness&#10;2.49 Connectivity&#10;2.43 Data Loss Protection&#10;2.42 Disaster Recovery/Continuity of Operations Planning&#10;2.42 Data Management&#10;2.36 Server Virtualization&#10;2.35 Data Retention and Storage&#10;2.33 IT Strategic Planning&#10;2.31 Risk Management&#10;">
            <a:extLst>
              <a:ext uri="{FF2B5EF4-FFF2-40B4-BE49-F238E27FC236}">
                <a16:creationId xmlns:a16="http://schemas.microsoft.com/office/drawing/2014/main" id="{9F19D028-0BB9-4D64-9604-5C06639F4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02229"/>
              </p:ext>
            </p:extLst>
          </p:nvPr>
        </p:nvGraphicFramePr>
        <p:xfrm>
          <a:off x="838200" y="1557338"/>
          <a:ext cx="10515600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8C48F3-AD55-4481-AB3C-254B9423B34A}"/>
              </a:ext>
            </a:extLst>
          </p:cNvPr>
          <p:cNvSpPr txBox="1"/>
          <p:nvPr/>
        </p:nvSpPr>
        <p:spPr>
          <a:xfrm>
            <a:off x="248524" y="4556006"/>
            <a:ext cx="225993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Relevance To Your Organization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= No Relevance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= Minor Relevance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= Moderate Relevance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= High Relevance</a:t>
            </a:r>
          </a:p>
        </p:txBody>
      </p:sp>
    </p:spTree>
    <p:extLst>
      <p:ext uri="{BB962C8B-B14F-4D97-AF65-F5344CB8AC3E}">
        <p14:creationId xmlns:p14="http://schemas.microsoft.com/office/powerpoint/2010/main" val="96241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E8FC-86AE-46F7-85D6-36EF8633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Ten Trends - Overall</a:t>
            </a:r>
          </a:p>
        </p:txBody>
      </p:sp>
      <p:graphicFrame>
        <p:nvGraphicFramePr>
          <p:cNvPr id="4" name="Content Placeholder 9" descr="1.22 Everything as a Service (XaaS)&#10;1.18 Internet of Things&#10;1.16 Lightweight Function-Based Applications&#10;1.15 Disciplined Multi-sourcing&#10;1.06 Health IT&#10;1.04 Software-Defined Networks&#10;.92 Smart Machines&#10;.84 Biometrics&#10;.77 Crowdsourcing&#10;.50 3-D Printing&#10;">
            <a:extLst>
              <a:ext uri="{FF2B5EF4-FFF2-40B4-BE49-F238E27FC236}">
                <a16:creationId xmlns:a16="http://schemas.microsoft.com/office/drawing/2014/main" id="{3DFF6079-059F-4E61-AC04-337E5B820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40788"/>
              </p:ext>
            </p:extLst>
          </p:nvPr>
        </p:nvGraphicFramePr>
        <p:xfrm>
          <a:off x="838200" y="1557338"/>
          <a:ext cx="10515600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87B744-6729-41E3-AEB0-26406B547886}"/>
              </a:ext>
            </a:extLst>
          </p:cNvPr>
          <p:cNvSpPr txBox="1"/>
          <p:nvPr/>
        </p:nvSpPr>
        <p:spPr>
          <a:xfrm>
            <a:off x="9360440" y="4556054"/>
            <a:ext cx="225993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Relevance To Your Organization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= No Relevance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= Minor Relevance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= Moderate Relevance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= High Relevance</a:t>
            </a:r>
          </a:p>
        </p:txBody>
      </p:sp>
    </p:spTree>
    <p:extLst>
      <p:ext uri="{BB962C8B-B14F-4D97-AF65-F5344CB8AC3E}">
        <p14:creationId xmlns:p14="http://schemas.microsoft.com/office/powerpoint/2010/main" val="300802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9C65-62B1-41C9-A923-275216CF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by Organization Type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7373743-5796-4F74-9289-8991038D9E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5808770"/>
              </p:ext>
            </p:extLst>
          </p:nvPr>
        </p:nvGraphicFramePr>
        <p:xfrm>
          <a:off x="472440" y="1265071"/>
          <a:ext cx="10881360" cy="51495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37220">
                  <a:extLst>
                    <a:ext uri="{9D8B030D-6E8A-4147-A177-3AD203B41FA5}">
                      <a16:colId xmlns:a16="http://schemas.microsoft.com/office/drawing/2014/main" val="495066967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996751021"/>
                    </a:ext>
                  </a:extLst>
                </a:gridCol>
                <a:gridCol w="4817445">
                  <a:extLst>
                    <a:ext uri="{9D8B030D-6E8A-4147-A177-3AD203B41FA5}">
                      <a16:colId xmlns:a16="http://schemas.microsoft.com/office/drawing/2014/main" val="1540041446"/>
                    </a:ext>
                  </a:extLst>
                </a:gridCol>
              </a:tblGrid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Rank</a:t>
                      </a:r>
                    </a:p>
                  </a:txBody>
                  <a:tcPr marL="9525" marR="9525" marT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Higher Education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63372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Cybersecurity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Cybersecurity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39714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Security Enhancement Tools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Accessibility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40280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Cloud Services and Solutions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Business Process Automation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12951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Disaster Recovery/Business Continuity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Business Analytics/Intelligence 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3768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Data Management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IT Workforce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91631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Identity and Access Management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Disaster Recovery/Business Continuity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82030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IT Workforce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Data Management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69460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Digitization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Identity and Access Management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78193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Data Governance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Connectivity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63764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Business Process Automation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Cloud Services and Solutions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9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5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2478-470B-4169-9E0C-D46A407B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by Roles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CE6C5A3-4892-479D-9237-853B772D91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5782376"/>
              </p:ext>
            </p:extLst>
          </p:nvPr>
        </p:nvGraphicFramePr>
        <p:xfrm>
          <a:off x="577517" y="1507958"/>
          <a:ext cx="10881360" cy="51495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37220">
                  <a:extLst>
                    <a:ext uri="{9D8B030D-6E8A-4147-A177-3AD203B41FA5}">
                      <a16:colId xmlns:a16="http://schemas.microsoft.com/office/drawing/2014/main" val="495066967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996751021"/>
                    </a:ext>
                  </a:extLst>
                </a:gridCol>
                <a:gridCol w="4817445">
                  <a:extLst>
                    <a:ext uri="{9D8B030D-6E8A-4147-A177-3AD203B41FA5}">
                      <a16:colId xmlns:a16="http://schemas.microsoft.com/office/drawing/2014/main" val="1540041446"/>
                    </a:ext>
                  </a:extLst>
                </a:gridCol>
              </a:tblGrid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Executive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Rank</a:t>
                      </a:r>
                    </a:p>
                  </a:txBody>
                  <a:tcPr marL="9525" marR="9525" marT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63372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Cybersecurity</a:t>
                      </a:r>
                    </a:p>
                  </a:txBody>
                  <a:tcPr marL="9525" marR="9525" marT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Cybersecurity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39714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Business Process Automation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Security Enhancement Tools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40280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Cloud Services and Solutions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IT Workforce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12951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Connectivity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Disaster Recovery/Business Continuity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3768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Digitization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Cloud Services and Solutions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91631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Disaster Recovery/Business Continuity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Identity and Access Management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82030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Security Enhancement Tools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Data Management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69460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Data Management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Data Governance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78193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Accessibility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Shared  Technology Services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63764"/>
                  </a:ext>
                </a:extLst>
              </a:tr>
              <a:tr h="468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Data Governance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Digital Ethics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9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2326-D7C1-4E20-9EEE-2180C127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Rankings by Agency Size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E9809C-DD70-4357-9986-DE8458A9B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19780"/>
              </p:ext>
            </p:extLst>
          </p:nvPr>
        </p:nvGraphicFramePr>
        <p:xfrm>
          <a:off x="616046" y="1283381"/>
          <a:ext cx="10959907" cy="5084999"/>
        </p:xfrm>
        <a:graphic>
          <a:graphicData uri="http://schemas.openxmlformats.org/drawingml/2006/table">
            <a:tbl>
              <a:tblPr firstRow="1"/>
              <a:tblGrid>
                <a:gridCol w="4698612">
                  <a:extLst>
                    <a:ext uri="{9D8B030D-6E8A-4147-A177-3AD203B41FA5}">
                      <a16:colId xmlns:a16="http://schemas.microsoft.com/office/drawing/2014/main" val="2248678932"/>
                    </a:ext>
                  </a:extLst>
                </a:gridCol>
                <a:gridCol w="2532184">
                  <a:extLst>
                    <a:ext uri="{9D8B030D-6E8A-4147-A177-3AD203B41FA5}">
                      <a16:colId xmlns:a16="http://schemas.microsoft.com/office/drawing/2014/main" val="1452261162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3231670574"/>
                    </a:ext>
                  </a:extLst>
                </a:gridCol>
                <a:gridCol w="1618957">
                  <a:extLst>
                    <a:ext uri="{9D8B030D-6E8A-4147-A177-3AD203B41FA5}">
                      <a16:colId xmlns:a16="http://schemas.microsoft.com/office/drawing/2014/main" val="61818432"/>
                    </a:ext>
                  </a:extLst>
                </a:gridCol>
              </a:tblGrid>
              <a:tr h="43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88437"/>
                  </a:ext>
                </a:extLst>
              </a:tr>
              <a:tr h="26296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05247"/>
                  </a:ext>
                </a:extLst>
              </a:tr>
              <a:tr h="5186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Analytics/Intelligence 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67945"/>
                  </a:ext>
                </a:extLst>
              </a:tr>
              <a:tr h="5186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Services and Solutions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2109"/>
                  </a:ext>
                </a:extLst>
              </a:tr>
              <a:tr h="39081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Management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25136"/>
                  </a:ext>
                </a:extLst>
              </a:tr>
              <a:tr h="64651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Identity and Access Management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50850"/>
                  </a:ext>
                </a:extLst>
              </a:tr>
              <a:tr h="5186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Enhancement Tools 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80651"/>
                  </a:ext>
                </a:extLst>
              </a:tr>
              <a:tr h="5186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Process Automation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13288"/>
                  </a:ext>
                </a:extLst>
              </a:tr>
              <a:tr h="39081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Governance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9388"/>
                  </a:ext>
                </a:extLst>
              </a:tr>
              <a:tr h="26296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Digitization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1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532759"/>
                  </a:ext>
                </a:extLst>
              </a:tr>
              <a:tr h="5186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Disaster Recovery/Business Continuity </a:t>
                      </a:r>
                    </a:p>
                  </a:txBody>
                  <a:tcPr marL="7264" marR="7264" marT="7264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C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0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EF76-0E5B-46E4-8E6E-622C26B4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DF9ED-693D-4FCB-BE7F-62FF1C44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collaboration between agencies and Higher Ed to share knowledge, best practices, and joint efforts with solutions.</a:t>
            </a:r>
          </a:p>
          <a:p>
            <a:endParaRPr lang="en-US" dirty="0"/>
          </a:p>
          <a:p>
            <a:r>
              <a:rPr lang="en-US" dirty="0"/>
              <a:t>Cloud services and the need for resources to implement (i.e. adequate bandwidth, funding)</a:t>
            </a:r>
          </a:p>
          <a:p>
            <a:endParaRPr lang="en-US" dirty="0"/>
          </a:p>
          <a:p>
            <a:r>
              <a:rPr lang="en-US" dirty="0"/>
              <a:t>Protecting privacy </a:t>
            </a:r>
          </a:p>
        </p:txBody>
      </p:sp>
    </p:spTree>
    <p:extLst>
      <p:ext uri="{BB962C8B-B14F-4D97-AF65-F5344CB8AC3E}">
        <p14:creationId xmlns:p14="http://schemas.microsoft.com/office/powerpoint/2010/main" val="312268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5289" y="1457325"/>
            <a:ext cx="11472862" cy="5400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/>
          </a:p>
          <a:p>
            <a:pPr algn="l"/>
            <a:r>
              <a:rPr lang="en-US"/>
              <a:t>Housekeeping and Introductions</a:t>
            </a:r>
          </a:p>
          <a:p>
            <a:pPr algn="l"/>
            <a:r>
              <a:rPr lang="en-US"/>
              <a:t>Strategic Planning Overview</a:t>
            </a:r>
          </a:p>
          <a:p>
            <a:pPr algn="l"/>
            <a:r>
              <a:rPr lang="en-US"/>
              <a:t>Advisory Committee Meeting Recap</a:t>
            </a:r>
          </a:p>
          <a:p>
            <a:pPr algn="l"/>
            <a:r>
              <a:rPr lang="en-US"/>
              <a:t>Survey Overview</a:t>
            </a:r>
          </a:p>
          <a:p>
            <a:pPr algn="l"/>
            <a:r>
              <a:rPr lang="en-US"/>
              <a:t>Findings</a:t>
            </a:r>
          </a:p>
          <a:p>
            <a:pPr algn="l"/>
            <a:r>
              <a:rPr lang="en-US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92747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F283-0160-4395-BF2C-4AC4B307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D851-B583-4969-9664-B8FE2C4F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use of SSP for IT planning, best practices, data </a:t>
            </a:r>
          </a:p>
          <a:p>
            <a:r>
              <a:rPr lang="en-US" dirty="0"/>
              <a:t>Alignment with Security across the board</a:t>
            </a:r>
          </a:p>
          <a:p>
            <a:r>
              <a:rPr lang="en-US" dirty="0"/>
              <a:t>Slightly more alignment between organization types vs role types</a:t>
            </a:r>
          </a:p>
          <a:p>
            <a:r>
              <a:rPr lang="en-US" dirty="0"/>
              <a:t>Innovative trends bubbling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9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4D8F-6746-49FE-9764-F7C0B1F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8D84-C247-4E00-ABEC-11B2CF48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Secure IT Service Delivery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Advanced Data Management and Digital Services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Agile and Automated Strategies for IT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6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05B3-E43E-41C9-8038-B0A07B80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SSP Spotlight Suggestions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93B6A-1908-4435-B059-11FAD667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6" y="2567353"/>
            <a:ext cx="8012723" cy="36096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have any best practices or initiatives within your organizations that you would like us to highlight, please let us know.</a:t>
            </a:r>
          </a:p>
          <a:p>
            <a:endParaRPr lang="en-US" dirty="0"/>
          </a:p>
        </p:txBody>
      </p:sp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EA550523-EDB5-4133-A848-C5DC044C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391507"/>
            <a:ext cx="2329249" cy="23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46F7-238F-4E43-AB6C-66632D5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4979-5065-4E3B-9E69-24466FD6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final goals</a:t>
            </a:r>
          </a:p>
          <a:p>
            <a:r>
              <a:rPr lang="en-US" dirty="0"/>
              <a:t>Discussions with SSP Advisory Committee and governance groups on final goals</a:t>
            </a:r>
          </a:p>
          <a:p>
            <a:r>
              <a:rPr lang="en-US" dirty="0"/>
              <a:t>Draft, Edit, Route for Approval </a:t>
            </a:r>
          </a:p>
          <a:p>
            <a:r>
              <a:rPr lang="en-US" dirty="0"/>
              <a:t>Board Approval 10/24</a:t>
            </a:r>
          </a:p>
          <a:p>
            <a:r>
              <a:rPr lang="en-US" dirty="0"/>
              <a:t>Deliver to State Leadership on 11/1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4626-0C17-4158-82B0-1D891F50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ED4A-EB78-42AC-B04E-21AF6054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4173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additional information, contact: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tessa.lopez@dir.texas.gov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512-475-4871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1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State Strategic Plan Team</a:t>
            </a:r>
          </a:p>
        </p:txBody>
      </p:sp>
      <p:graphicFrame>
        <p:nvGraphicFramePr>
          <p:cNvPr id="7" name="Table 6" descr="Deborah Hujar- Director of Planning and Policy&#10;Joy Hall Bryant- IRM Liaison&#10;Endi Ollis- SSP Team Lead&#10;Matt Kelly- Technology Policy Analyst&#10;Dominick Namis- Policy Team Intern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46287"/>
              </p:ext>
            </p:extLst>
          </p:nvPr>
        </p:nvGraphicFramePr>
        <p:xfrm>
          <a:off x="2954632" y="4069403"/>
          <a:ext cx="5596059" cy="84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            Endi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            Silva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Tessa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Lopez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Content Placeholder 9" descr="Picture of Tessa Lopez">
            <a:extLst>
              <a:ext uri="{FF2B5EF4-FFF2-40B4-BE49-F238E27FC236}">
                <a16:creationId xmlns:a16="http://schemas.microsoft.com/office/drawing/2014/main" id="{2AC2AC7D-AF6F-4195-8173-92A98CF7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6308" y="2154878"/>
            <a:ext cx="1843503" cy="1920240"/>
          </a:xfrm>
          <a:prstGeom prst="rect">
            <a:avLst/>
          </a:prstGeom>
        </p:spPr>
      </p:pic>
      <p:pic>
        <p:nvPicPr>
          <p:cNvPr id="1026" name="Picture 2" descr="Picture of Endi Silva">
            <a:extLst>
              <a:ext uri="{FF2B5EF4-FFF2-40B4-BE49-F238E27FC236}">
                <a16:creationId xmlns:a16="http://schemas.microsoft.com/office/drawing/2014/main" id="{E204EE60-E022-45A1-AA66-9C634CF1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45" y="2154878"/>
            <a:ext cx="1809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0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3FA3-3015-4789-AEF2-12E632BC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State Strategic Plan for IR Management</a:t>
            </a:r>
          </a:p>
        </p:txBody>
      </p:sp>
      <p:pic>
        <p:nvPicPr>
          <p:cNvPr id="4" name="Content Placeholder 3" descr="screen shot of cover page of the state strategic plan for information resources. ">
            <a:extLst>
              <a:ext uri="{FF2B5EF4-FFF2-40B4-BE49-F238E27FC236}">
                <a16:creationId xmlns:a16="http://schemas.microsoft.com/office/drawing/2014/main" id="{E28CE76E-2127-4075-817E-659E38EF1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3" r="5263"/>
          <a:stretch/>
        </p:blipFill>
        <p:spPr>
          <a:xfrm>
            <a:off x="119742" y="1186543"/>
            <a:ext cx="4463143" cy="5595257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475FBB-42AB-4A5E-9176-EE4CF6770A18}"/>
              </a:ext>
            </a:extLst>
          </p:cNvPr>
          <p:cNvSpPr/>
          <p:nvPr/>
        </p:nvSpPr>
        <p:spPr>
          <a:xfrm>
            <a:off x="4909456" y="2016635"/>
            <a:ext cx="6585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 year rolling plan for the top IT priorities statewide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Provides direction for agencies’ technology initiatives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DIR is required to appoint an Advisory Committee that includes reps from state agencies, IHEs, the public, local government, industry, and federal government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state leadership by November 1, 2019</a:t>
            </a:r>
          </a:p>
        </p:txBody>
      </p:sp>
    </p:spTree>
    <p:extLst>
      <p:ext uri="{BB962C8B-B14F-4D97-AF65-F5344CB8AC3E}">
        <p14:creationId xmlns:p14="http://schemas.microsoft.com/office/powerpoint/2010/main" val="154701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BDBC-DD72-4747-8272-BE7FF9BA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Determining Goals</a:t>
            </a:r>
          </a:p>
        </p:txBody>
      </p:sp>
      <p:pic>
        <p:nvPicPr>
          <p:cNvPr id="4" name="Content Placeholder 3" descr="Displays process flow of determining goals">
            <a:extLst>
              <a:ext uri="{FF2B5EF4-FFF2-40B4-BE49-F238E27FC236}">
                <a16:creationId xmlns:a16="http://schemas.microsoft.com/office/drawing/2014/main" id="{65C32A8F-6804-415E-90D2-8A639BC71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0457" y="1349830"/>
            <a:ext cx="9024257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Advisory Committee Meeting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Composition set forth by Texas Administrative Code</a:t>
            </a:r>
          </a:p>
          <a:p>
            <a:pPr algn="l"/>
            <a:r>
              <a:rPr lang="en-US" dirty="0"/>
              <a:t>First meeting – April 12, 2019</a:t>
            </a:r>
          </a:p>
          <a:p>
            <a:pPr algn="l"/>
            <a:r>
              <a:rPr lang="en-US" dirty="0"/>
              <a:t>3 hour facilitated session </a:t>
            </a:r>
          </a:p>
          <a:p>
            <a:pPr algn="l"/>
            <a:r>
              <a:rPr lang="en-US" dirty="0"/>
              <a:t>Discussion of current and future trends, the ideal tech environment, and strategies to address trends and move toward the ideal</a:t>
            </a:r>
          </a:p>
        </p:txBody>
      </p:sp>
    </p:spTree>
    <p:extLst>
      <p:ext uri="{BB962C8B-B14F-4D97-AF65-F5344CB8AC3E}">
        <p14:creationId xmlns:p14="http://schemas.microsoft.com/office/powerpoint/2010/main" val="205421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05C3-120D-489B-B079-BF10C734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Advisory Committee</a:t>
            </a:r>
          </a:p>
        </p:txBody>
      </p:sp>
      <p:pic>
        <p:nvPicPr>
          <p:cNvPr id="10" name="Content Placeholder 9" descr="Group picture of advisory committee">
            <a:extLst>
              <a:ext uri="{FF2B5EF4-FFF2-40B4-BE49-F238E27FC236}">
                <a16:creationId xmlns:a16="http://schemas.microsoft.com/office/drawing/2014/main" id="{EAEAE5E4-CC87-4733-9B37-F0F5A748C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6771" y="1251857"/>
            <a:ext cx="8338458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2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0E02-BBF8-4BE6-97DE-C2A081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latin typeface="Franklin Gothic Heavy" panose="020B0903020102020204" pitchFamily="34" charset="0"/>
                <a:ea typeface="+mj-ea"/>
                <a:cs typeface="+mj-cs"/>
              </a:rPr>
              <a:t>What We Heard in the SSP AC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3C32D-20E7-42FD-93C2-252E70D3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lvl="1"/>
            <a:r>
              <a:rPr lang="en-US" sz="2800" b="1" dirty="0"/>
              <a:t>Major technology trends affecting your organization now and in the coming 2-5 years</a:t>
            </a:r>
            <a:r>
              <a:rPr lang="en-US" sz="2800" dirty="0"/>
              <a:t>:</a:t>
            </a:r>
          </a:p>
          <a:p>
            <a:pPr lvl="1"/>
            <a:endParaRPr lang="en-US" sz="2800" dirty="0"/>
          </a:p>
          <a:p>
            <a:pPr lvl="2"/>
            <a:r>
              <a:rPr lang="en-US" sz="2800" dirty="0"/>
              <a:t>High (dealing with now): IT modernization, agile development/processes, data governance, cloud technologies, analytics/big data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Medium (dealing with soon):  Modern tech talent, increasing cyberthreats/pervasive cyber, human centered design, identity- based security, open source goes mainstream, BYOD, remote work, AI, IOT strategy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Low (deal with in 5 years): Biometrics, augmented reality, autonomics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7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0E02-BBF8-4BE6-97DE-C2A081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Franklin Gothic Heavy" panose="020B0903020102020204" pitchFamily="34" charset="0"/>
                <a:ea typeface="+mj-ea"/>
                <a:cs typeface="+mj-cs"/>
              </a:rPr>
              <a:t>The Ideal Tech Environment</a:t>
            </a:r>
            <a:endParaRPr lang="en-US" sz="4000" b="1" kern="1200" dirty="0"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3C32D-20E7-42FD-93C2-252E70D3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55000" lnSpcReduction="20000"/>
          </a:bodyPr>
          <a:lstStyle/>
          <a:p>
            <a:pPr lvl="1"/>
            <a:r>
              <a:rPr lang="en-US" sz="4000" b="1" dirty="0"/>
              <a:t>The ideal tech environment 5 years from now includes</a:t>
            </a:r>
            <a:r>
              <a:rPr lang="en-US" sz="4000" dirty="0"/>
              <a:t>:</a:t>
            </a:r>
          </a:p>
          <a:p>
            <a:pPr lvl="1"/>
            <a:endParaRPr lang="en-US" sz="4000" dirty="0"/>
          </a:p>
          <a:p>
            <a:pPr lvl="2"/>
            <a:r>
              <a:rPr lang="en-US" sz="4000" dirty="0"/>
              <a:t>Scalable, robust, modular set of tools that can be easily configured for any solution in an agile environment; updated modern tools for state employees</a:t>
            </a:r>
          </a:p>
          <a:p>
            <a:pPr marL="914400" lvl="2" indent="0">
              <a:buNone/>
            </a:pPr>
            <a:endParaRPr lang="en-US" sz="4000" dirty="0"/>
          </a:p>
          <a:p>
            <a:pPr lvl="2"/>
            <a:r>
              <a:rPr lang="en-US" sz="4000" dirty="0"/>
              <a:t>Tech services and HR processes aligned to hire, train, and retain modern tech talent; an adaptable workforce</a:t>
            </a:r>
          </a:p>
          <a:p>
            <a:pPr lvl="2"/>
            <a:endParaRPr lang="en-US" sz="4000" dirty="0"/>
          </a:p>
          <a:p>
            <a:pPr lvl="2"/>
            <a:r>
              <a:rPr lang="en-US" sz="4000" dirty="0"/>
              <a:t>Agile strategies and structure; small $ procurements, human centric design and open source solutions, simplified and agile procurements, open/collaborative work environment; consume IT as a service, work from anywhere</a:t>
            </a:r>
          </a:p>
          <a:p>
            <a:pPr lvl="2"/>
            <a:endParaRPr lang="en-US" sz="4000" dirty="0"/>
          </a:p>
          <a:p>
            <a:pPr lvl="2"/>
            <a:r>
              <a:rPr lang="en-US" sz="4000" dirty="0"/>
              <a:t>Shared innovative digital services; data sharing, analytics to support/improve decision making; shared tech and data to achieve economies of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DAE05E-1BD6-9444-86A0-285991056294}" vid="{77EE74EE-0881-7C48-B394-07188A230D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ummary xmlns="1624d5a5-934e-431c-bdeb-2205adc15921">DIR presentation of the results of the 2019 IT Planning Leadership Survey, which asked agency business and information technology leaders for their perspectives on technology trends and initiatives.</DocumentSummary>
    <TaxCatchAll xmlns="1624d5a5-934e-431c-bdeb-2205adc15921"/>
    <DocumentPublishDate xmlns="1624d5a5-934e-431c-bdeb-2205adc15921">2019-08-02T05:00:00+00:00</DocumentPublishDate>
    <DIRDepartment xmlns="1624d5a5-934e-431c-bdeb-2205adc15921">Policy &amp; Planning</DIRDepartment>
    <SearchSummary xmlns="1624d5a5-934e-431c-bdeb-2205adc15921">DIR presentation of the results of the 2019 IT Planning Leadership Survey, which asked agency business and information technology leaders for their perspectives on technology trends and initiatives.</SearchSummary>
    <DocumentExtension xmlns="1624d5a5-934e-431c-bdeb-2205adc15921">pptx</DocumentExtension>
    <DocumentCategory xmlns="1624d5a5-934e-431c-bdeb-2205adc15921">Reports</DocumentCategory>
    <RedirectURL xmlns="1624d5a5-934e-431c-bdeb-2205adc15921">/portal/internal/resources/DocumentLibrary/2019 IT Planning Leadership Survey Results Presentation.pptx</RedirectURL>
    <TSLACSubject xmlns="1624d5a5-934e-431c-bdeb-2205adc15921">
      <Value>Executive Departments</Value>
      <Value>Government Information</Value>
      <Value>State Governments</Value>
    </TSLACSubject>
    <DocumentSize xmlns="1624d5a5-934e-431c-bdeb-2205adc15921">2207.54281505</DocumentSize>
    <TSLACType xmlns="1624d5a5-934e-431c-bdeb-2205adc15921">Plans and Planning Information</TSLACType>
    <SearchKeywords xmlns="1624d5a5-934e-431c-bdeb-2205adc15921">planning, leadership, survey, IT</SearchKeywords>
    <TaxKeywordTaxHTField xmlns="1624d5a5-934e-431c-bdeb-2205adc15921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0F6C7B7-0D15-4C7E-B7EF-FAA0B49EAFD1}"/>
</file>

<file path=customXml/itemProps2.xml><?xml version="1.0" encoding="utf-8"?>
<ds:datastoreItem xmlns:ds="http://schemas.openxmlformats.org/officeDocument/2006/customXml" ds:itemID="{68F5E433-16D0-479F-ABFD-57751AE11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AA2B5-2675-4B9D-AC3D-5A585601657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dad6d9-c00c-44da-8f8f-39dd35ad8c21"/>
    <ds:schemaRef ds:uri="http://purl.org/dc/elements/1.1/"/>
    <ds:schemaRef ds:uri="http://schemas.microsoft.com/office/2006/metadata/properties"/>
    <ds:schemaRef ds:uri="http://schemas.microsoft.com/office/2006/documentManagement/types"/>
    <ds:schemaRef ds:uri="5f484c72-5d3b-4125-b779-004594a47c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1027</Words>
  <Application>Microsoft Office PowerPoint</Application>
  <PresentationFormat>Widescreen</PresentationFormat>
  <Paragraphs>306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Berlin Sans FB</vt:lpstr>
      <vt:lpstr>Calibri</vt:lpstr>
      <vt:lpstr>Calibri Light</vt:lpstr>
      <vt:lpstr>Franklin Gothic Book</vt:lpstr>
      <vt:lpstr>Franklin Gothic Demi</vt:lpstr>
      <vt:lpstr>Franklin Gothic Demi Cond</vt:lpstr>
      <vt:lpstr>Franklin Gothic Heavy</vt:lpstr>
      <vt:lpstr>Office Theme</vt:lpstr>
      <vt:lpstr>2019 IT Leadership Planning Survey Results</vt:lpstr>
      <vt:lpstr>Agenda</vt:lpstr>
      <vt:lpstr>State Strategic Plan Team</vt:lpstr>
      <vt:lpstr>State Strategic Plan for IR Management</vt:lpstr>
      <vt:lpstr>Process of Determining Goals</vt:lpstr>
      <vt:lpstr>Advisory Committee Meeting </vt:lpstr>
      <vt:lpstr>2019 Advisory Committee</vt:lpstr>
      <vt:lpstr>What We Heard in the SSP AC Meeting</vt:lpstr>
      <vt:lpstr>The Ideal Tech Environment</vt:lpstr>
      <vt:lpstr>Where We Are Now</vt:lpstr>
      <vt:lpstr>IT Planning Leadership Survey Overview</vt:lpstr>
      <vt:lpstr>Who Took the Survey?</vt:lpstr>
      <vt:lpstr>What is the SSP used for?</vt:lpstr>
      <vt:lpstr>Top Ten Trends - Overall</vt:lpstr>
      <vt:lpstr>Bottom Ten Trends - Overall</vt:lpstr>
      <vt:lpstr>Rankings by Organization Type</vt:lpstr>
      <vt:lpstr>Rankings by Roles</vt:lpstr>
      <vt:lpstr>Rankings by Agency Size</vt:lpstr>
      <vt:lpstr>Additional Comments</vt:lpstr>
      <vt:lpstr>Takeaways</vt:lpstr>
      <vt:lpstr>Goal Setting</vt:lpstr>
      <vt:lpstr>SSP Spotlight Suggestions</vt:lpstr>
      <vt:lpstr>Next Steps</vt:lpstr>
      <vt:lpstr>Thanks!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IT Planning Leadership Survey Results Presentation</dc:title>
  <dc:creator>Tessa Lopez</dc:creator>
  <cp:keywords/>
  <cp:lastModifiedBy>Tessa Lopez</cp:lastModifiedBy>
  <cp:revision>7</cp:revision>
  <dcterms:created xsi:type="dcterms:W3CDTF">2019-07-15T20:15:50Z</dcterms:created>
  <dcterms:modified xsi:type="dcterms:W3CDTF">2019-08-02T16:26:57Z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0x010100BC37E061906B8D41B78466604C53C4AE</vt:lpwstr>
  </property>
  <property fmtid="{D5CDD505-2E9C-101B-9397-08002B2CF9AE}" pid="3" name="TaxKeyword">
    <vt:lpwstr/>
  </property>
  <property fmtid="{D5CDD505-2E9C-101B-9397-08002B2CF9AE}" pid="4" name="WorkflowChangePath">
    <vt:lpwstr>4e7f0d7b-af58-4d14-a711-25a4e8942f2a,4;4e7f0d7b-af58-4d14-a711-25a4e8942f2a,4;4e7f0d7b-af58-4d14-a711-25a4e8942f2a,4;4e7f0d7b-af58-4d14-a711-25a4e8942f2a,4;4e7f0d7b-af58-4d14-a711-25a4e8942f2a,4;4e7f0d7b-af58-4d14-a711-25a4e8942f2a,4;4e7f0d7b-af58-4d14-a711-25a4e8942f2a,4;</vt:lpwstr>
  </property>
</Properties>
</file>